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41" r:id="rId5"/>
  </p:sldMasterIdLst>
  <p:notesMasterIdLst>
    <p:notesMasterId r:id="rId47"/>
  </p:notesMasterIdLst>
  <p:handoutMasterIdLst>
    <p:handoutMasterId r:id="rId48"/>
  </p:handoutMasterIdLst>
  <p:sldIdLst>
    <p:sldId id="327" r:id="rId6"/>
    <p:sldId id="330" r:id="rId7"/>
    <p:sldId id="331" r:id="rId8"/>
    <p:sldId id="332" r:id="rId9"/>
    <p:sldId id="298" r:id="rId10"/>
    <p:sldId id="262" r:id="rId11"/>
    <p:sldId id="333" r:id="rId12"/>
    <p:sldId id="334" r:id="rId13"/>
    <p:sldId id="335" r:id="rId14"/>
    <p:sldId id="336" r:id="rId15"/>
    <p:sldId id="337" r:id="rId16"/>
    <p:sldId id="338" r:id="rId17"/>
    <p:sldId id="339" r:id="rId18"/>
    <p:sldId id="340" r:id="rId19"/>
    <p:sldId id="341" r:id="rId20"/>
    <p:sldId id="284" r:id="rId21"/>
    <p:sldId id="269" r:id="rId22"/>
    <p:sldId id="342" r:id="rId23"/>
    <p:sldId id="343" r:id="rId24"/>
    <p:sldId id="344" r:id="rId25"/>
    <p:sldId id="345" r:id="rId26"/>
    <p:sldId id="346" r:id="rId27"/>
    <p:sldId id="270" r:id="rId28"/>
    <p:sldId id="347" r:id="rId29"/>
    <p:sldId id="348" r:id="rId30"/>
    <p:sldId id="349" r:id="rId31"/>
    <p:sldId id="315" r:id="rId32"/>
    <p:sldId id="316" r:id="rId33"/>
    <p:sldId id="317" r:id="rId34"/>
    <p:sldId id="294" r:id="rId35"/>
    <p:sldId id="350" r:id="rId36"/>
    <p:sldId id="351" r:id="rId37"/>
    <p:sldId id="352" r:id="rId38"/>
    <p:sldId id="321" r:id="rId39"/>
    <p:sldId id="322" r:id="rId40"/>
    <p:sldId id="323" r:id="rId41"/>
    <p:sldId id="288" r:id="rId42"/>
    <p:sldId id="289" r:id="rId43"/>
    <p:sldId id="320" r:id="rId44"/>
    <p:sldId id="353"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F2B37"/>
    <a:srgbClr val="0C2735"/>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DC088-5866-40C0-A0C5-7D880F392969}" v="282" dt="2024-03-01T17:14:58.76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0" d="100"/>
          <a:sy n="90" d="100"/>
        </p:scale>
        <p:origin x="8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a Datcher" userId="52527f34-d375-4074-a804-6a76c31e2feb" providerId="ADAL" clId="{B2DDC088-5866-40C0-A0C5-7D880F392969}"/>
    <pc:docChg chg="undo redo custSel addSld delSld modSld sldOrd">
      <pc:chgData name="Angela Datcher" userId="52527f34-d375-4074-a804-6a76c31e2feb" providerId="ADAL" clId="{B2DDC088-5866-40C0-A0C5-7D880F392969}" dt="2024-03-01T17:15:26.937" v="1610" actId="2696"/>
      <pc:docMkLst>
        <pc:docMk/>
      </pc:docMkLst>
      <pc:sldChg chg="addSp delSp modSp mod setBg">
        <pc:chgData name="Angela Datcher" userId="52527f34-d375-4074-a804-6a76c31e2feb" providerId="ADAL" clId="{B2DDC088-5866-40C0-A0C5-7D880F392969}" dt="2024-03-01T15:13:23.452" v="660" actId="20577"/>
        <pc:sldMkLst>
          <pc:docMk/>
          <pc:sldMk cId="1553432724" sldId="262"/>
        </pc:sldMkLst>
        <pc:spChg chg="mod ord">
          <ac:chgData name="Angela Datcher" userId="52527f34-d375-4074-a804-6a76c31e2feb" providerId="ADAL" clId="{B2DDC088-5866-40C0-A0C5-7D880F392969}" dt="2024-03-01T15:13:14.337" v="659" actId="26606"/>
          <ac:spMkLst>
            <pc:docMk/>
            <pc:sldMk cId="1553432724" sldId="262"/>
            <ac:spMk id="4" creationId="{B892CF01-5F8F-9D43-96B9-A581954BA94A}"/>
          </ac:spMkLst>
        </pc:spChg>
        <pc:spChg chg="add del mod">
          <ac:chgData name="Angela Datcher" userId="52527f34-d375-4074-a804-6a76c31e2feb" providerId="ADAL" clId="{B2DDC088-5866-40C0-A0C5-7D880F392969}" dt="2024-03-01T15:13:14.337" v="659" actId="26606"/>
          <ac:spMkLst>
            <pc:docMk/>
            <pc:sldMk cId="1553432724" sldId="262"/>
            <ac:spMk id="7" creationId="{0BFEC426-B615-E549-83E5-140FD588BC64}"/>
          </ac:spMkLst>
        </pc:spChg>
        <pc:spChg chg="mod">
          <ac:chgData name="Angela Datcher" userId="52527f34-d375-4074-a804-6a76c31e2feb" providerId="ADAL" clId="{B2DDC088-5866-40C0-A0C5-7D880F392969}" dt="2024-03-01T15:13:14.337" v="659" actId="26606"/>
          <ac:spMkLst>
            <pc:docMk/>
            <pc:sldMk cId="1553432724" sldId="262"/>
            <ac:spMk id="13" creationId="{13C62649-0825-4926-8E2A-2EBCCFE00ECC}"/>
          </ac:spMkLst>
        </pc:spChg>
        <pc:spChg chg="add del">
          <ac:chgData name="Angela Datcher" userId="52527f34-d375-4074-a804-6a76c31e2feb" providerId="ADAL" clId="{B2DDC088-5866-40C0-A0C5-7D880F392969}" dt="2024-03-01T15:13:14.305" v="658" actId="26606"/>
          <ac:spMkLst>
            <pc:docMk/>
            <pc:sldMk cId="1553432724" sldId="262"/>
            <ac:spMk id="18" creationId="{13FE9996-7EAC-4679-B37D-C1045F42F954}"/>
          </ac:spMkLst>
        </pc:spChg>
        <pc:spChg chg="add del">
          <ac:chgData name="Angela Datcher" userId="52527f34-d375-4074-a804-6a76c31e2feb" providerId="ADAL" clId="{B2DDC088-5866-40C0-A0C5-7D880F392969}" dt="2024-03-01T15:13:14.305" v="658" actId="26606"/>
          <ac:spMkLst>
            <pc:docMk/>
            <pc:sldMk cId="1553432724" sldId="262"/>
            <ac:spMk id="20" creationId="{761DF1FE-5CC8-43D2-A76C-93C76EEDE1E9}"/>
          </ac:spMkLst>
        </pc:spChg>
        <pc:spChg chg="add del">
          <ac:chgData name="Angela Datcher" userId="52527f34-d375-4074-a804-6a76c31e2feb" providerId="ADAL" clId="{B2DDC088-5866-40C0-A0C5-7D880F392969}" dt="2024-03-01T15:13:01.478" v="654" actId="26606"/>
          <ac:spMkLst>
            <pc:docMk/>
            <pc:sldMk cId="1553432724" sldId="262"/>
            <ac:spMk id="21" creationId="{E0747CA7-2579-4FF5-95CF-E3FA65C9E187}"/>
          </ac:spMkLst>
        </pc:spChg>
        <pc:spChg chg="add del">
          <ac:chgData name="Angela Datcher" userId="52527f34-d375-4074-a804-6a76c31e2feb" providerId="ADAL" clId="{B2DDC088-5866-40C0-A0C5-7D880F392969}" dt="2024-03-01T15:13:01.478" v="654" actId="26606"/>
          <ac:spMkLst>
            <pc:docMk/>
            <pc:sldMk cId="1553432724" sldId="262"/>
            <ac:spMk id="23" creationId="{1C63BD94-CA0C-4C27-BB07-89F71DEA2D9A}"/>
          </ac:spMkLst>
        </pc:spChg>
        <pc:spChg chg="add del">
          <ac:chgData name="Angela Datcher" userId="52527f34-d375-4074-a804-6a76c31e2feb" providerId="ADAL" clId="{B2DDC088-5866-40C0-A0C5-7D880F392969}" dt="2024-03-01T15:13:14.305" v="658" actId="26606"/>
          <ac:spMkLst>
            <pc:docMk/>
            <pc:sldMk cId="1553432724" sldId="262"/>
            <ac:spMk id="24" creationId="{3741B58E-3B65-4A01-A276-975AB2CF8A08}"/>
          </ac:spMkLst>
        </pc:spChg>
        <pc:spChg chg="add del">
          <ac:chgData name="Angela Datcher" userId="52527f34-d375-4074-a804-6a76c31e2feb" providerId="ADAL" clId="{B2DDC088-5866-40C0-A0C5-7D880F392969}" dt="2024-03-01T15:13:01.478" v="654" actId="26606"/>
          <ac:spMkLst>
            <pc:docMk/>
            <pc:sldMk cId="1553432724" sldId="262"/>
            <ac:spMk id="25" creationId="{EE1530B0-6F96-46C0-8B3E-3215CB756BE4}"/>
          </ac:spMkLst>
        </pc:spChg>
        <pc:spChg chg="add del">
          <ac:chgData name="Angela Datcher" userId="52527f34-d375-4074-a804-6a76c31e2feb" providerId="ADAL" clId="{B2DDC088-5866-40C0-A0C5-7D880F392969}" dt="2024-03-01T15:13:14.305" v="658" actId="26606"/>
          <ac:spMkLst>
            <pc:docMk/>
            <pc:sldMk cId="1553432724" sldId="262"/>
            <ac:spMk id="26" creationId="{7AAC67C3-831B-4AB1-A259-DFB839CAFAFC}"/>
          </ac:spMkLst>
        </pc:spChg>
        <pc:spChg chg="add del">
          <ac:chgData name="Angela Datcher" userId="52527f34-d375-4074-a804-6a76c31e2feb" providerId="ADAL" clId="{B2DDC088-5866-40C0-A0C5-7D880F392969}" dt="2024-03-01T15:13:01.478" v="654" actId="26606"/>
          <ac:spMkLst>
            <pc:docMk/>
            <pc:sldMk cId="1553432724" sldId="262"/>
            <ac:spMk id="27" creationId="{754910CF-1B56-45D3-960A-E89F7B3B9131}"/>
          </ac:spMkLst>
        </pc:spChg>
        <pc:spChg chg="add del">
          <ac:chgData name="Angela Datcher" userId="52527f34-d375-4074-a804-6a76c31e2feb" providerId="ADAL" clId="{B2DDC088-5866-40C0-A0C5-7D880F392969}" dt="2024-03-01T15:13:14.305" v="658" actId="26606"/>
          <ac:spMkLst>
            <pc:docMk/>
            <pc:sldMk cId="1553432724" sldId="262"/>
            <ac:spMk id="28" creationId="{054B3F04-9EAC-45C0-B3CE-0387EEA10A0C}"/>
          </ac:spMkLst>
        </pc:spChg>
        <pc:spChg chg="add del">
          <ac:chgData name="Angela Datcher" userId="52527f34-d375-4074-a804-6a76c31e2feb" providerId="ADAL" clId="{B2DDC088-5866-40C0-A0C5-7D880F392969}" dt="2024-03-01T15:13:01.478" v="654" actId="26606"/>
          <ac:spMkLst>
            <pc:docMk/>
            <pc:sldMk cId="1553432724" sldId="262"/>
            <ac:spMk id="29" creationId="{6669F804-A677-4B75-95F4-A5E4426FB774}"/>
          </ac:spMkLst>
        </pc:spChg>
        <pc:spChg chg="add del">
          <ac:chgData name="Angela Datcher" userId="52527f34-d375-4074-a804-6a76c31e2feb" providerId="ADAL" clId="{B2DDC088-5866-40C0-A0C5-7D880F392969}" dt="2024-03-01T15:13:06.695" v="656" actId="26606"/>
          <ac:spMkLst>
            <pc:docMk/>
            <pc:sldMk cId="1553432724" sldId="262"/>
            <ac:spMk id="31" creationId="{416A0E3C-60E6-4F39-BC55-5F7C224E1F7C}"/>
          </ac:spMkLst>
        </pc:spChg>
        <pc:spChg chg="add del">
          <ac:chgData name="Angela Datcher" userId="52527f34-d375-4074-a804-6a76c31e2feb" providerId="ADAL" clId="{B2DDC088-5866-40C0-A0C5-7D880F392969}" dt="2024-03-01T15:13:06.695" v="656" actId="26606"/>
          <ac:spMkLst>
            <pc:docMk/>
            <pc:sldMk cId="1553432724" sldId="262"/>
            <ac:spMk id="32" creationId="{1A03258A-52C6-4288-AA56-C3262A0D2584}"/>
          </ac:spMkLst>
        </pc:spChg>
        <pc:spChg chg="add del">
          <ac:chgData name="Angela Datcher" userId="52527f34-d375-4074-a804-6a76c31e2feb" providerId="ADAL" clId="{B2DDC088-5866-40C0-A0C5-7D880F392969}" dt="2024-03-01T15:13:06.695" v="656" actId="26606"/>
          <ac:spMkLst>
            <pc:docMk/>
            <pc:sldMk cId="1553432724" sldId="262"/>
            <ac:spMk id="34" creationId="{311973C2-EB8B-452A-A698-4A252FD3AE28}"/>
          </ac:spMkLst>
        </pc:spChg>
        <pc:spChg chg="add del">
          <ac:chgData name="Angela Datcher" userId="52527f34-d375-4074-a804-6a76c31e2feb" providerId="ADAL" clId="{B2DDC088-5866-40C0-A0C5-7D880F392969}" dt="2024-03-01T15:13:06.695" v="656" actId="26606"/>
          <ac:spMkLst>
            <pc:docMk/>
            <pc:sldMk cId="1553432724" sldId="262"/>
            <ac:spMk id="35" creationId="{10162E77-11AD-44A7-84EC-40C59EEFBD2E}"/>
          </ac:spMkLst>
        </pc:spChg>
        <pc:spChg chg="add del">
          <ac:chgData name="Angela Datcher" userId="52527f34-d375-4074-a804-6a76c31e2feb" providerId="ADAL" clId="{B2DDC088-5866-40C0-A0C5-7D880F392969}" dt="2024-03-01T15:13:06.695" v="656" actId="26606"/>
          <ac:spMkLst>
            <pc:docMk/>
            <pc:sldMk cId="1553432724" sldId="262"/>
            <ac:spMk id="38" creationId="{0BFEC426-B615-E549-83E5-140FD588BC64}"/>
          </ac:spMkLst>
        </pc:spChg>
        <pc:spChg chg="add del">
          <ac:chgData name="Angela Datcher" userId="52527f34-d375-4074-a804-6a76c31e2feb" providerId="ADAL" clId="{B2DDC088-5866-40C0-A0C5-7D880F392969}" dt="2024-03-01T15:13:14.305" v="658" actId="26606"/>
          <ac:spMkLst>
            <pc:docMk/>
            <pc:sldMk cId="1553432724" sldId="262"/>
            <ac:spMk id="40" creationId="{0BFEC426-B615-E549-83E5-140FD588BC64}"/>
          </ac:spMkLst>
        </pc:spChg>
        <pc:spChg chg="add">
          <ac:chgData name="Angela Datcher" userId="52527f34-d375-4074-a804-6a76c31e2feb" providerId="ADAL" clId="{B2DDC088-5866-40C0-A0C5-7D880F392969}" dt="2024-03-01T15:13:14.337" v="659" actId="26606"/>
          <ac:spMkLst>
            <pc:docMk/>
            <pc:sldMk cId="1553432724" sldId="262"/>
            <ac:spMk id="43" creationId="{E0747CA7-2579-4FF5-95CF-E3FA65C9E187}"/>
          </ac:spMkLst>
        </pc:spChg>
        <pc:spChg chg="add">
          <ac:chgData name="Angela Datcher" userId="52527f34-d375-4074-a804-6a76c31e2feb" providerId="ADAL" clId="{B2DDC088-5866-40C0-A0C5-7D880F392969}" dt="2024-03-01T15:13:14.337" v="659" actId="26606"/>
          <ac:spMkLst>
            <pc:docMk/>
            <pc:sldMk cId="1553432724" sldId="262"/>
            <ac:spMk id="44" creationId="{1C63BD94-CA0C-4C27-BB07-89F71DEA2D9A}"/>
          </ac:spMkLst>
        </pc:spChg>
        <pc:spChg chg="add">
          <ac:chgData name="Angela Datcher" userId="52527f34-d375-4074-a804-6a76c31e2feb" providerId="ADAL" clId="{B2DDC088-5866-40C0-A0C5-7D880F392969}" dt="2024-03-01T15:13:14.337" v="659" actId="26606"/>
          <ac:spMkLst>
            <pc:docMk/>
            <pc:sldMk cId="1553432724" sldId="262"/>
            <ac:spMk id="45" creationId="{EE1530B0-6F96-46C0-8B3E-3215CB756BE4}"/>
          </ac:spMkLst>
        </pc:spChg>
        <pc:spChg chg="add">
          <ac:chgData name="Angela Datcher" userId="52527f34-d375-4074-a804-6a76c31e2feb" providerId="ADAL" clId="{B2DDC088-5866-40C0-A0C5-7D880F392969}" dt="2024-03-01T15:13:14.337" v="659" actId="26606"/>
          <ac:spMkLst>
            <pc:docMk/>
            <pc:sldMk cId="1553432724" sldId="262"/>
            <ac:spMk id="46" creationId="{754910CF-1B56-45D3-960A-E89F7B3B9131}"/>
          </ac:spMkLst>
        </pc:spChg>
        <pc:spChg chg="add">
          <ac:chgData name="Angela Datcher" userId="52527f34-d375-4074-a804-6a76c31e2feb" providerId="ADAL" clId="{B2DDC088-5866-40C0-A0C5-7D880F392969}" dt="2024-03-01T15:13:14.337" v="659" actId="26606"/>
          <ac:spMkLst>
            <pc:docMk/>
            <pc:sldMk cId="1553432724" sldId="262"/>
            <ac:spMk id="47" creationId="{6669F804-A677-4B75-95F4-A5E4426FB774}"/>
          </ac:spMkLst>
        </pc:spChg>
        <pc:graphicFrameChg chg="add del">
          <ac:chgData name="Angela Datcher" userId="52527f34-d375-4074-a804-6a76c31e2feb" providerId="ADAL" clId="{B2DDC088-5866-40C0-A0C5-7D880F392969}" dt="2024-03-01T15:13:01.478" v="654" actId="26606"/>
          <ac:graphicFrameMkLst>
            <pc:docMk/>
            <pc:sldMk cId="1553432724" sldId="262"/>
            <ac:graphicFrameMk id="15" creationId="{D92F37F0-A721-1A2F-BAB3-1CD914DD5AF8}"/>
          </ac:graphicFrameMkLst>
        </pc:graphicFrameChg>
        <pc:graphicFrameChg chg="add mod">
          <ac:chgData name="Angela Datcher" userId="52527f34-d375-4074-a804-6a76c31e2feb" providerId="ADAL" clId="{B2DDC088-5866-40C0-A0C5-7D880F392969}" dt="2024-03-01T15:13:23.452" v="660" actId="20577"/>
          <ac:graphicFrameMkLst>
            <pc:docMk/>
            <pc:sldMk cId="1553432724" sldId="262"/>
            <ac:graphicFrameMk id="48" creationId="{D92F37F0-A721-1A2F-BAB3-1CD914DD5AF8}"/>
          </ac:graphicFrameMkLst>
        </pc:graphicFrameChg>
        <pc:picChg chg="add del">
          <ac:chgData name="Angela Datcher" userId="52527f34-d375-4074-a804-6a76c31e2feb" providerId="ADAL" clId="{B2DDC088-5866-40C0-A0C5-7D880F392969}" dt="2024-03-01T15:13:06.695" v="656" actId="26606"/>
          <ac:picMkLst>
            <pc:docMk/>
            <pc:sldMk cId="1553432724" sldId="262"/>
            <ac:picMk id="36" creationId="{8839FC8A-83B8-7CFC-62B2-CAEAA9B82665}"/>
          </ac:picMkLst>
        </pc:picChg>
        <pc:cxnChg chg="add del">
          <ac:chgData name="Angela Datcher" userId="52527f34-d375-4074-a804-6a76c31e2feb" providerId="ADAL" clId="{B2DDC088-5866-40C0-A0C5-7D880F392969}" dt="2024-03-01T15:13:01.478" v="654" actId="26606"/>
          <ac:cxnSpMkLst>
            <pc:docMk/>
            <pc:sldMk cId="1553432724" sldId="262"/>
            <ac:cxnSpMk id="19" creationId="{C6DEF8F9-FFEF-4EDB-8A06-8A7884ED42E0}"/>
          </ac:cxnSpMkLst>
        </pc:cxnChg>
        <pc:cxnChg chg="add del">
          <ac:chgData name="Angela Datcher" userId="52527f34-d375-4074-a804-6a76c31e2feb" providerId="ADAL" clId="{B2DDC088-5866-40C0-A0C5-7D880F392969}" dt="2024-03-01T15:13:14.305" v="658" actId="26606"/>
          <ac:cxnSpMkLst>
            <pc:docMk/>
            <pc:sldMk cId="1553432724" sldId="262"/>
            <ac:cxnSpMk id="22" creationId="{E161BEBD-A23C-409E-ABC7-73F9EDC02F20}"/>
          </ac:cxnSpMkLst>
        </pc:cxnChg>
        <pc:cxnChg chg="add del">
          <ac:chgData name="Angela Datcher" userId="52527f34-d375-4074-a804-6a76c31e2feb" providerId="ADAL" clId="{B2DDC088-5866-40C0-A0C5-7D880F392969}" dt="2024-03-01T15:13:06.695" v="656" actId="26606"/>
          <ac:cxnSpMkLst>
            <pc:docMk/>
            <pc:sldMk cId="1553432724" sldId="262"/>
            <ac:cxnSpMk id="33" creationId="{C5025DAC-8B93-4160-B017-3A274A5828C0}"/>
          </ac:cxnSpMkLst>
        </pc:cxnChg>
        <pc:cxnChg chg="add del">
          <ac:chgData name="Angela Datcher" userId="52527f34-d375-4074-a804-6a76c31e2feb" providerId="ADAL" clId="{B2DDC088-5866-40C0-A0C5-7D880F392969}" dt="2024-03-01T15:13:06.695" v="656" actId="26606"/>
          <ac:cxnSpMkLst>
            <pc:docMk/>
            <pc:sldMk cId="1553432724" sldId="262"/>
            <ac:cxnSpMk id="37" creationId="{5AB158E9-1B40-4CD6-95F0-95CA11DF7B7A}"/>
          </ac:cxnSpMkLst>
        </pc:cxnChg>
        <pc:cxnChg chg="add">
          <ac:chgData name="Angela Datcher" userId="52527f34-d375-4074-a804-6a76c31e2feb" providerId="ADAL" clId="{B2DDC088-5866-40C0-A0C5-7D880F392969}" dt="2024-03-01T15:13:14.337" v="659" actId="26606"/>
          <ac:cxnSpMkLst>
            <pc:docMk/>
            <pc:sldMk cId="1553432724" sldId="262"/>
            <ac:cxnSpMk id="42" creationId="{C6DEF8F9-FFEF-4EDB-8A06-8A7884ED42E0}"/>
          </ac:cxnSpMkLst>
        </pc:cxnChg>
      </pc:sldChg>
      <pc:sldChg chg="modSp del">
        <pc:chgData name="Angela Datcher" userId="52527f34-d375-4074-a804-6a76c31e2feb" providerId="ADAL" clId="{B2DDC088-5866-40C0-A0C5-7D880F392969}" dt="2024-03-01T15:14:19.187" v="661" actId="2696"/>
        <pc:sldMkLst>
          <pc:docMk/>
          <pc:sldMk cId="3288665831" sldId="263"/>
        </pc:sldMkLst>
        <pc:spChg chg="mod">
          <ac:chgData name="Angela Datcher" userId="52527f34-d375-4074-a804-6a76c31e2feb" providerId="ADAL" clId="{B2DDC088-5866-40C0-A0C5-7D880F392969}" dt="2024-02-19T18:27:37.622" v="7"/>
          <ac:spMkLst>
            <pc:docMk/>
            <pc:sldMk cId="3288665831" sldId="263"/>
            <ac:spMk id="5" creationId="{1B07C49E-AFFC-EC46-8930-E4D428F5F943}"/>
          </ac:spMkLst>
        </pc:spChg>
        <pc:spChg chg="mod">
          <ac:chgData name="Angela Datcher" userId="52527f34-d375-4074-a804-6a76c31e2feb" providerId="ADAL" clId="{B2DDC088-5866-40C0-A0C5-7D880F392969}" dt="2024-02-21T00:32:01.029" v="210"/>
          <ac:spMkLst>
            <pc:docMk/>
            <pc:sldMk cId="3288665831" sldId="263"/>
            <ac:spMk id="6" creationId="{772D0411-8FF8-C540-84AE-DBA0703D368C}"/>
          </ac:spMkLst>
        </pc:spChg>
      </pc:sldChg>
      <pc:sldChg chg="modSp del">
        <pc:chgData name="Angela Datcher" userId="52527f34-d375-4074-a804-6a76c31e2feb" providerId="ADAL" clId="{B2DDC088-5866-40C0-A0C5-7D880F392969}" dt="2024-03-01T15:53:14.715" v="845" actId="2696"/>
        <pc:sldMkLst>
          <pc:docMk/>
          <pc:sldMk cId="2987552906" sldId="264"/>
        </pc:sldMkLst>
        <pc:spChg chg="mod">
          <ac:chgData name="Angela Datcher" userId="52527f34-d375-4074-a804-6a76c31e2feb" providerId="ADAL" clId="{B2DDC088-5866-40C0-A0C5-7D880F392969}" dt="2024-02-21T00:32:01.029" v="210"/>
          <ac:spMkLst>
            <pc:docMk/>
            <pc:sldMk cId="2987552906" sldId="264"/>
            <ac:spMk id="4" creationId="{EE021CA9-7CB7-1046-8FA0-21F127C19A59}"/>
          </ac:spMkLst>
        </pc:spChg>
        <pc:spChg chg="mod">
          <ac:chgData name="Angela Datcher" userId="52527f34-d375-4074-a804-6a76c31e2feb" providerId="ADAL" clId="{B2DDC088-5866-40C0-A0C5-7D880F392969}" dt="2024-02-19T18:27:37.622" v="7"/>
          <ac:spMkLst>
            <pc:docMk/>
            <pc:sldMk cId="2987552906" sldId="264"/>
            <ac:spMk id="5" creationId="{1B07C49E-AFFC-EC46-8930-E4D428F5F943}"/>
          </ac:spMkLst>
        </pc:spChg>
      </pc:sldChg>
      <pc:sldChg chg="modSp del">
        <pc:chgData name="Angela Datcher" userId="52527f34-d375-4074-a804-6a76c31e2feb" providerId="ADAL" clId="{B2DDC088-5866-40C0-A0C5-7D880F392969}" dt="2024-03-01T16:09:33.705" v="1025" actId="2696"/>
        <pc:sldMkLst>
          <pc:docMk/>
          <pc:sldMk cId="1578726356" sldId="265"/>
        </pc:sldMkLst>
        <pc:spChg chg="mod">
          <ac:chgData name="Angela Datcher" userId="52527f34-d375-4074-a804-6a76c31e2feb" providerId="ADAL" clId="{B2DDC088-5866-40C0-A0C5-7D880F392969}" dt="2024-02-21T00:32:01.029" v="210"/>
          <ac:spMkLst>
            <pc:docMk/>
            <pc:sldMk cId="1578726356" sldId="265"/>
            <ac:spMk id="4" creationId="{617B1B70-690D-5945-90C2-196E1304B45D}"/>
          </ac:spMkLst>
        </pc:spChg>
        <pc:spChg chg="mod">
          <ac:chgData name="Angela Datcher" userId="52527f34-d375-4074-a804-6a76c31e2feb" providerId="ADAL" clId="{B2DDC088-5866-40C0-A0C5-7D880F392969}" dt="2024-02-19T18:27:37.622" v="7"/>
          <ac:spMkLst>
            <pc:docMk/>
            <pc:sldMk cId="1578726356" sldId="265"/>
            <ac:spMk id="5" creationId="{1B07C49E-AFFC-EC46-8930-E4D428F5F943}"/>
          </ac:spMkLst>
        </pc:spChg>
      </pc:sldChg>
      <pc:sldChg chg="modSp del">
        <pc:chgData name="Angela Datcher" userId="52527f34-d375-4074-a804-6a76c31e2feb" providerId="ADAL" clId="{B2DDC088-5866-40C0-A0C5-7D880F392969}" dt="2024-03-01T15:55:46.286" v="877" actId="2696"/>
        <pc:sldMkLst>
          <pc:docMk/>
          <pc:sldMk cId="779971636" sldId="266"/>
        </pc:sldMkLst>
        <pc:spChg chg="mod">
          <ac:chgData name="Angela Datcher" userId="52527f34-d375-4074-a804-6a76c31e2feb" providerId="ADAL" clId="{B2DDC088-5866-40C0-A0C5-7D880F392969}" dt="2024-02-21T00:32:01.029" v="210"/>
          <ac:spMkLst>
            <pc:docMk/>
            <pc:sldMk cId="779971636" sldId="266"/>
            <ac:spMk id="4" creationId="{2C4E03D3-761E-7549-A4C6-7E585EBC4F01}"/>
          </ac:spMkLst>
        </pc:spChg>
        <pc:spChg chg="mod">
          <ac:chgData name="Angela Datcher" userId="52527f34-d375-4074-a804-6a76c31e2feb" providerId="ADAL" clId="{B2DDC088-5866-40C0-A0C5-7D880F392969}" dt="2024-02-19T18:27:37.622" v="7"/>
          <ac:spMkLst>
            <pc:docMk/>
            <pc:sldMk cId="779971636" sldId="266"/>
            <ac:spMk id="5" creationId="{1B07C49E-AFFC-EC46-8930-E4D428F5F943}"/>
          </ac:spMkLst>
        </pc:spChg>
      </pc:sldChg>
      <pc:sldChg chg="addSp delSp modSp mod setBg modClrScheme chgLayout">
        <pc:chgData name="Angela Datcher" userId="52527f34-d375-4074-a804-6a76c31e2feb" providerId="ADAL" clId="{B2DDC088-5866-40C0-A0C5-7D880F392969}" dt="2024-03-01T16:13:51.168" v="1053" actId="12"/>
        <pc:sldMkLst>
          <pc:docMk/>
          <pc:sldMk cId="3865605948" sldId="269"/>
        </pc:sldMkLst>
        <pc:spChg chg="add mod ord">
          <ac:chgData name="Angela Datcher" userId="52527f34-d375-4074-a804-6a76c31e2feb" providerId="ADAL" clId="{B2DDC088-5866-40C0-A0C5-7D880F392969}" dt="2024-03-01T16:13:27.366" v="1052" actId="26606"/>
          <ac:spMkLst>
            <pc:docMk/>
            <pc:sldMk cId="3865605948" sldId="269"/>
            <ac:spMk id="2" creationId="{0089CD5E-5EA3-970B-D56D-69DB535A89E4}"/>
          </ac:spMkLst>
        </pc:spChg>
        <pc:spChg chg="mod ord">
          <ac:chgData name="Angela Datcher" userId="52527f34-d375-4074-a804-6a76c31e2feb" providerId="ADAL" clId="{B2DDC088-5866-40C0-A0C5-7D880F392969}" dt="2024-03-01T16:13:51.168" v="1053" actId="12"/>
          <ac:spMkLst>
            <pc:docMk/>
            <pc:sldMk cId="3865605948" sldId="269"/>
            <ac:spMk id="3" creationId="{373827F3-F386-AA4E-80ED-D86DEF8C158D}"/>
          </ac:spMkLst>
        </pc:spChg>
        <pc:spChg chg="del">
          <ac:chgData name="Angela Datcher" userId="52527f34-d375-4074-a804-6a76c31e2feb" providerId="ADAL" clId="{B2DDC088-5866-40C0-A0C5-7D880F392969}" dt="2024-03-01T16:11:42.510" v="1027" actId="478"/>
          <ac:spMkLst>
            <pc:docMk/>
            <pc:sldMk cId="3865605948" sldId="269"/>
            <ac:spMk id="4" creationId="{54F4FCC5-6E7E-4FF0-BE45-680EEC392C9F}"/>
          </ac:spMkLst>
        </pc:spChg>
        <pc:spChg chg="mod ord">
          <ac:chgData name="Angela Datcher" userId="52527f34-d375-4074-a804-6a76c31e2feb" providerId="ADAL" clId="{B2DDC088-5866-40C0-A0C5-7D880F392969}" dt="2024-03-01T16:13:27.366" v="1052" actId="26606"/>
          <ac:spMkLst>
            <pc:docMk/>
            <pc:sldMk cId="3865605948" sldId="269"/>
            <ac:spMk id="5" creationId="{31BF7889-073A-E045-A3F2-45D63BD0FDC0}"/>
          </ac:spMkLst>
        </pc:spChg>
        <pc:spChg chg="add del mod ord">
          <ac:chgData name="Angela Datcher" userId="52527f34-d375-4074-a804-6a76c31e2feb" providerId="ADAL" clId="{B2DDC088-5866-40C0-A0C5-7D880F392969}" dt="2024-03-01T16:12:10.112" v="1030"/>
          <ac:spMkLst>
            <pc:docMk/>
            <pc:sldMk cId="3865605948" sldId="269"/>
            <ac:spMk id="6" creationId="{49E98E6A-75E1-26A0-5E45-EFCB00098892}"/>
          </ac:spMkLst>
        </pc:spChg>
        <pc:spChg chg="add">
          <ac:chgData name="Angela Datcher" userId="52527f34-d375-4074-a804-6a76c31e2feb" providerId="ADAL" clId="{B2DDC088-5866-40C0-A0C5-7D880F392969}" dt="2024-03-01T16:13:27.366" v="1052" actId="26606"/>
          <ac:spMkLst>
            <pc:docMk/>
            <pc:sldMk cId="3865605948" sldId="269"/>
            <ac:spMk id="12" creationId="{7DE3B1B8-DC38-48E8-8C31-EF790659B582}"/>
          </ac:spMkLst>
        </pc:spChg>
        <pc:spChg chg="add">
          <ac:chgData name="Angela Datcher" userId="52527f34-d375-4074-a804-6a76c31e2feb" providerId="ADAL" clId="{B2DDC088-5866-40C0-A0C5-7D880F392969}" dt="2024-03-01T16:13:27.366" v="1052" actId="26606"/>
          <ac:spMkLst>
            <pc:docMk/>
            <pc:sldMk cId="3865605948" sldId="269"/>
            <ac:spMk id="14" creationId="{9E63FFFE-1DB2-4A0F-B495-35782F162299}"/>
          </ac:spMkLst>
        </pc:spChg>
        <pc:spChg chg="add">
          <ac:chgData name="Angela Datcher" userId="52527f34-d375-4074-a804-6a76c31e2feb" providerId="ADAL" clId="{B2DDC088-5866-40C0-A0C5-7D880F392969}" dt="2024-03-01T16:13:27.366" v="1052" actId="26606"/>
          <ac:spMkLst>
            <pc:docMk/>
            <pc:sldMk cId="3865605948" sldId="269"/>
            <ac:spMk id="18" creationId="{39B4056F-1959-4627-A683-77F6C0603FCD}"/>
          </ac:spMkLst>
        </pc:spChg>
        <pc:spChg chg="add">
          <ac:chgData name="Angela Datcher" userId="52527f34-d375-4074-a804-6a76c31e2feb" providerId="ADAL" clId="{B2DDC088-5866-40C0-A0C5-7D880F392969}" dt="2024-03-01T16:13:27.366" v="1052" actId="26606"/>
          <ac:spMkLst>
            <pc:docMk/>
            <pc:sldMk cId="3865605948" sldId="269"/>
            <ac:spMk id="20" creationId="{D8D7349B-C9FA-4FCE-A1FF-948F460A3A9A}"/>
          </ac:spMkLst>
        </pc:spChg>
        <pc:spChg chg="add">
          <ac:chgData name="Angela Datcher" userId="52527f34-d375-4074-a804-6a76c31e2feb" providerId="ADAL" clId="{B2DDC088-5866-40C0-A0C5-7D880F392969}" dt="2024-03-01T16:13:27.366" v="1052" actId="26606"/>
          <ac:spMkLst>
            <pc:docMk/>
            <pc:sldMk cId="3865605948" sldId="269"/>
            <ac:spMk id="22" creationId="{4AF746F9-E85F-4BED-9D7E-562262E8B3D2}"/>
          </ac:spMkLst>
        </pc:spChg>
        <pc:picChg chg="add mod ord">
          <ac:chgData name="Angela Datcher" userId="52527f34-d375-4074-a804-6a76c31e2feb" providerId="ADAL" clId="{B2DDC088-5866-40C0-A0C5-7D880F392969}" dt="2024-03-01T16:13:27.366" v="1052" actId="26606"/>
          <ac:picMkLst>
            <pc:docMk/>
            <pc:sldMk cId="3865605948" sldId="269"/>
            <ac:picMk id="7" creationId="{E40DF936-1146-7E23-E375-F1FAAB749262}"/>
          </ac:picMkLst>
        </pc:picChg>
        <pc:cxnChg chg="add">
          <ac:chgData name="Angela Datcher" userId="52527f34-d375-4074-a804-6a76c31e2feb" providerId="ADAL" clId="{B2DDC088-5866-40C0-A0C5-7D880F392969}" dt="2024-03-01T16:13:27.366" v="1052" actId="26606"/>
          <ac:cxnSpMkLst>
            <pc:docMk/>
            <pc:sldMk cId="3865605948" sldId="269"/>
            <ac:cxnSpMk id="16" creationId="{32BB9A07-8AB8-4D82-B3BC-B500DDEC79A1}"/>
          </ac:cxnSpMkLst>
        </pc:cxnChg>
        <pc:cxnChg chg="add">
          <ac:chgData name="Angela Datcher" userId="52527f34-d375-4074-a804-6a76c31e2feb" providerId="ADAL" clId="{B2DDC088-5866-40C0-A0C5-7D880F392969}" dt="2024-03-01T16:13:27.366" v="1052" actId="26606"/>
          <ac:cxnSpMkLst>
            <pc:docMk/>
            <pc:sldMk cId="3865605948" sldId="269"/>
            <ac:cxnSpMk id="24" creationId="{55646586-8E5D-4A2B-BDA9-01CE28AC89A1}"/>
          </ac:cxnSpMkLst>
        </pc:cxnChg>
      </pc:sldChg>
      <pc:sldChg chg="addSp delSp modSp mod setBg modClrScheme chgLayout">
        <pc:chgData name="Angela Datcher" userId="52527f34-d375-4074-a804-6a76c31e2feb" providerId="ADAL" clId="{B2DDC088-5866-40C0-A0C5-7D880F392969}" dt="2024-03-01T16:25:54.073" v="1248" actId="12"/>
        <pc:sldMkLst>
          <pc:docMk/>
          <pc:sldMk cId="2727850971" sldId="270"/>
        </pc:sldMkLst>
        <pc:spChg chg="add mod ord">
          <ac:chgData name="Angela Datcher" userId="52527f34-d375-4074-a804-6a76c31e2feb" providerId="ADAL" clId="{B2DDC088-5866-40C0-A0C5-7D880F392969}" dt="2024-03-01T16:24:22.046" v="1228" actId="26606"/>
          <ac:spMkLst>
            <pc:docMk/>
            <pc:sldMk cId="2727850971" sldId="270"/>
            <ac:spMk id="2" creationId="{29823A89-3806-034A-09BF-52AD2DB5E53F}"/>
          </ac:spMkLst>
        </pc:spChg>
        <pc:spChg chg="del">
          <ac:chgData name="Angela Datcher" userId="52527f34-d375-4074-a804-6a76c31e2feb" providerId="ADAL" clId="{B2DDC088-5866-40C0-A0C5-7D880F392969}" dt="2024-03-01T16:23:38.632" v="1224" actId="478"/>
          <ac:spMkLst>
            <pc:docMk/>
            <pc:sldMk cId="2727850971" sldId="270"/>
            <ac:spMk id="3" creationId="{86E60219-AE1B-47B6-9A1D-F2865D04BE52}"/>
          </ac:spMkLst>
        </pc:spChg>
        <pc:spChg chg="mod ord">
          <ac:chgData name="Angela Datcher" userId="52527f34-d375-4074-a804-6a76c31e2feb" providerId="ADAL" clId="{B2DDC088-5866-40C0-A0C5-7D880F392969}" dt="2024-03-01T16:24:22.046" v="1228" actId="26606"/>
          <ac:spMkLst>
            <pc:docMk/>
            <pc:sldMk cId="2727850971" sldId="270"/>
            <ac:spMk id="4" creationId="{D528596A-0847-664A-9D47-5096383E5E09}"/>
          </ac:spMkLst>
        </pc:spChg>
        <pc:spChg chg="mod ord">
          <ac:chgData name="Angela Datcher" userId="52527f34-d375-4074-a804-6a76c31e2feb" providerId="ADAL" clId="{B2DDC088-5866-40C0-A0C5-7D880F392969}" dt="2024-03-01T16:25:54.073" v="1248" actId="12"/>
          <ac:spMkLst>
            <pc:docMk/>
            <pc:sldMk cId="2727850971" sldId="270"/>
            <ac:spMk id="5" creationId="{1B07C49E-AFFC-EC46-8930-E4D428F5F943}"/>
          </ac:spMkLst>
        </pc:spChg>
        <pc:spChg chg="add del mod ord">
          <ac:chgData name="Angela Datcher" userId="52527f34-d375-4074-a804-6a76c31e2feb" providerId="ADAL" clId="{B2DDC088-5866-40C0-A0C5-7D880F392969}" dt="2024-03-01T16:24:11.623" v="1227"/>
          <ac:spMkLst>
            <pc:docMk/>
            <pc:sldMk cId="2727850971" sldId="270"/>
            <ac:spMk id="6" creationId="{7F323E1E-DAF4-FD38-513F-56E23BB59FE2}"/>
          </ac:spMkLst>
        </pc:spChg>
        <pc:spChg chg="add">
          <ac:chgData name="Angela Datcher" userId="52527f34-d375-4074-a804-6a76c31e2feb" providerId="ADAL" clId="{B2DDC088-5866-40C0-A0C5-7D880F392969}" dt="2024-03-01T16:24:22.046" v="1228" actId="26606"/>
          <ac:spMkLst>
            <pc:docMk/>
            <pc:sldMk cId="2727850971" sldId="270"/>
            <ac:spMk id="12" creationId="{7DE3B1B8-DC38-48E8-8C31-EF790659B582}"/>
          </ac:spMkLst>
        </pc:spChg>
        <pc:spChg chg="add">
          <ac:chgData name="Angela Datcher" userId="52527f34-d375-4074-a804-6a76c31e2feb" providerId="ADAL" clId="{B2DDC088-5866-40C0-A0C5-7D880F392969}" dt="2024-03-01T16:24:22.046" v="1228" actId="26606"/>
          <ac:spMkLst>
            <pc:docMk/>
            <pc:sldMk cId="2727850971" sldId="270"/>
            <ac:spMk id="14" creationId="{9E63FFFE-1DB2-4A0F-B495-35782F162299}"/>
          </ac:spMkLst>
        </pc:spChg>
        <pc:spChg chg="add">
          <ac:chgData name="Angela Datcher" userId="52527f34-d375-4074-a804-6a76c31e2feb" providerId="ADAL" clId="{B2DDC088-5866-40C0-A0C5-7D880F392969}" dt="2024-03-01T16:24:22.046" v="1228" actId="26606"/>
          <ac:spMkLst>
            <pc:docMk/>
            <pc:sldMk cId="2727850971" sldId="270"/>
            <ac:spMk id="18" creationId="{39B4056F-1959-4627-A683-77F6C0603FCD}"/>
          </ac:spMkLst>
        </pc:spChg>
        <pc:spChg chg="add">
          <ac:chgData name="Angela Datcher" userId="52527f34-d375-4074-a804-6a76c31e2feb" providerId="ADAL" clId="{B2DDC088-5866-40C0-A0C5-7D880F392969}" dt="2024-03-01T16:24:22.046" v="1228" actId="26606"/>
          <ac:spMkLst>
            <pc:docMk/>
            <pc:sldMk cId="2727850971" sldId="270"/>
            <ac:spMk id="20" creationId="{D8D7349B-C9FA-4FCE-A1FF-948F460A3A9A}"/>
          </ac:spMkLst>
        </pc:spChg>
        <pc:spChg chg="add">
          <ac:chgData name="Angela Datcher" userId="52527f34-d375-4074-a804-6a76c31e2feb" providerId="ADAL" clId="{B2DDC088-5866-40C0-A0C5-7D880F392969}" dt="2024-03-01T16:24:22.046" v="1228" actId="26606"/>
          <ac:spMkLst>
            <pc:docMk/>
            <pc:sldMk cId="2727850971" sldId="270"/>
            <ac:spMk id="22" creationId="{4AF746F9-E85F-4BED-9D7E-562262E8B3D2}"/>
          </ac:spMkLst>
        </pc:spChg>
        <pc:picChg chg="add mod ord">
          <ac:chgData name="Angela Datcher" userId="52527f34-d375-4074-a804-6a76c31e2feb" providerId="ADAL" clId="{B2DDC088-5866-40C0-A0C5-7D880F392969}" dt="2024-03-01T16:24:22.046" v="1228" actId="26606"/>
          <ac:picMkLst>
            <pc:docMk/>
            <pc:sldMk cId="2727850971" sldId="270"/>
            <ac:picMk id="7" creationId="{9F3EC0C2-BBCA-32A6-C997-DF12B48BA018}"/>
          </ac:picMkLst>
        </pc:picChg>
        <pc:cxnChg chg="add">
          <ac:chgData name="Angela Datcher" userId="52527f34-d375-4074-a804-6a76c31e2feb" providerId="ADAL" clId="{B2DDC088-5866-40C0-A0C5-7D880F392969}" dt="2024-03-01T16:24:22.046" v="1228" actId="26606"/>
          <ac:cxnSpMkLst>
            <pc:docMk/>
            <pc:sldMk cId="2727850971" sldId="270"/>
            <ac:cxnSpMk id="16" creationId="{32BB9A07-8AB8-4D82-B3BC-B500DDEC79A1}"/>
          </ac:cxnSpMkLst>
        </pc:cxnChg>
        <pc:cxnChg chg="add">
          <ac:chgData name="Angela Datcher" userId="52527f34-d375-4074-a804-6a76c31e2feb" providerId="ADAL" clId="{B2DDC088-5866-40C0-A0C5-7D880F392969}" dt="2024-03-01T16:24:22.046" v="1228" actId="26606"/>
          <ac:cxnSpMkLst>
            <pc:docMk/>
            <pc:sldMk cId="2727850971" sldId="270"/>
            <ac:cxnSpMk id="24" creationId="{55646586-8E5D-4A2B-BDA9-01CE28AC89A1}"/>
          </ac:cxnSpMkLst>
        </pc:cxnChg>
      </pc:sldChg>
      <pc:sldChg chg="modSp del">
        <pc:chgData name="Angela Datcher" userId="52527f34-d375-4074-a804-6a76c31e2feb" providerId="ADAL" clId="{B2DDC088-5866-40C0-A0C5-7D880F392969}" dt="2024-03-01T17:15:03.858" v="1608" actId="2696"/>
        <pc:sldMkLst>
          <pc:docMk/>
          <pc:sldMk cId="1630123617" sldId="274"/>
        </pc:sldMkLst>
        <pc:spChg chg="mod">
          <ac:chgData name="Angela Datcher" userId="52527f34-d375-4074-a804-6a76c31e2feb" providerId="ADAL" clId="{B2DDC088-5866-40C0-A0C5-7D880F392969}" dt="2024-02-21T00:32:01.029" v="210"/>
          <ac:spMkLst>
            <pc:docMk/>
            <pc:sldMk cId="1630123617" sldId="274"/>
            <ac:spMk id="4" creationId="{8DA56319-AADE-D741-AA33-1311B7CA8C0C}"/>
          </ac:spMkLst>
        </pc:spChg>
        <pc:spChg chg="mod">
          <ac:chgData name="Angela Datcher" userId="52527f34-d375-4074-a804-6a76c31e2feb" providerId="ADAL" clId="{B2DDC088-5866-40C0-A0C5-7D880F392969}" dt="2024-02-19T18:27:37.622" v="7"/>
          <ac:spMkLst>
            <pc:docMk/>
            <pc:sldMk cId="1630123617" sldId="274"/>
            <ac:spMk id="5" creationId="{28684E62-A9F8-4E7A-AB01-78893062A1B4}"/>
          </ac:spMkLst>
        </pc:spChg>
      </pc:sldChg>
      <pc:sldChg chg="modSp del">
        <pc:chgData name="Angela Datcher" userId="52527f34-d375-4074-a804-6a76c31e2feb" providerId="ADAL" clId="{B2DDC088-5866-40C0-A0C5-7D880F392969}" dt="2024-03-01T17:15:26.937" v="1610" actId="2696"/>
        <pc:sldMkLst>
          <pc:docMk/>
          <pc:sldMk cId="3410008520" sldId="275"/>
        </pc:sldMkLst>
        <pc:spChg chg="mod">
          <ac:chgData name="Angela Datcher" userId="52527f34-d375-4074-a804-6a76c31e2feb" providerId="ADAL" clId="{B2DDC088-5866-40C0-A0C5-7D880F392969}" dt="2024-02-19T18:27:37.622" v="7"/>
          <ac:spMkLst>
            <pc:docMk/>
            <pc:sldMk cId="3410008520" sldId="275"/>
            <ac:spMk id="5" creationId="{28684E62-A9F8-4E7A-AB01-78893062A1B4}"/>
          </ac:spMkLst>
        </pc:spChg>
        <pc:spChg chg="mod">
          <ac:chgData name="Angela Datcher" userId="52527f34-d375-4074-a804-6a76c31e2feb" providerId="ADAL" clId="{B2DDC088-5866-40C0-A0C5-7D880F392969}" dt="2024-02-21T00:32:01.029" v="210"/>
          <ac:spMkLst>
            <pc:docMk/>
            <pc:sldMk cId="3410008520" sldId="275"/>
            <ac:spMk id="6" creationId="{E7525D5A-386D-C541-9D42-BBDEA82289E4}"/>
          </ac:spMkLst>
        </pc:spChg>
      </pc:sldChg>
      <pc:sldChg chg="modSp del">
        <pc:chgData name="Angela Datcher" userId="52527f34-d375-4074-a804-6a76c31e2feb" providerId="ADAL" clId="{B2DDC088-5866-40C0-A0C5-7D880F392969}" dt="2024-03-01T16:09:33.705" v="1025" actId="2696"/>
        <pc:sldMkLst>
          <pc:docMk/>
          <pc:sldMk cId="148114319" sldId="276"/>
        </pc:sldMkLst>
        <pc:spChg chg="mod">
          <ac:chgData name="Angela Datcher" userId="52527f34-d375-4074-a804-6a76c31e2feb" providerId="ADAL" clId="{B2DDC088-5866-40C0-A0C5-7D880F392969}" dt="2024-02-21T00:32:01.029" v="210"/>
          <ac:spMkLst>
            <pc:docMk/>
            <pc:sldMk cId="148114319" sldId="276"/>
            <ac:spMk id="4" creationId="{9ADB26FF-76AA-124F-92D8-C93C45D216A8}"/>
          </ac:spMkLst>
        </pc:spChg>
        <pc:spChg chg="mod">
          <ac:chgData name="Angela Datcher" userId="52527f34-d375-4074-a804-6a76c31e2feb" providerId="ADAL" clId="{B2DDC088-5866-40C0-A0C5-7D880F392969}" dt="2024-02-19T18:27:37.622" v="7"/>
          <ac:spMkLst>
            <pc:docMk/>
            <pc:sldMk cId="148114319" sldId="276"/>
            <ac:spMk id="5" creationId="{1B07C49E-AFFC-EC46-8930-E4D428F5F943}"/>
          </ac:spMkLst>
        </pc:spChg>
      </pc:sldChg>
      <pc:sldChg chg="modSp del">
        <pc:chgData name="Angela Datcher" userId="52527f34-d375-4074-a804-6a76c31e2feb" providerId="ADAL" clId="{B2DDC088-5866-40C0-A0C5-7D880F392969}" dt="2024-03-01T16:42:57.189" v="1320" actId="2696"/>
        <pc:sldMkLst>
          <pc:docMk/>
          <pc:sldMk cId="321008965" sldId="277"/>
        </pc:sldMkLst>
        <pc:spChg chg="mod">
          <ac:chgData name="Angela Datcher" userId="52527f34-d375-4074-a804-6a76c31e2feb" providerId="ADAL" clId="{B2DDC088-5866-40C0-A0C5-7D880F392969}" dt="2024-02-21T00:32:01.029" v="210"/>
          <ac:spMkLst>
            <pc:docMk/>
            <pc:sldMk cId="321008965" sldId="277"/>
            <ac:spMk id="4" creationId="{3D45C363-925C-9E48-86B0-27D7D36E50D6}"/>
          </ac:spMkLst>
        </pc:spChg>
      </pc:sldChg>
      <pc:sldChg chg="addSp delSp modSp mod setBg modClrScheme setClrOvrMap chgLayout">
        <pc:chgData name="Angela Datcher" userId="52527f34-d375-4074-a804-6a76c31e2feb" providerId="ADAL" clId="{B2DDC088-5866-40C0-A0C5-7D880F392969}" dt="2024-02-21T00:41:53.573" v="258" actId="26606"/>
        <pc:sldMkLst>
          <pc:docMk/>
          <pc:sldMk cId="178270660" sldId="284"/>
        </pc:sldMkLst>
        <pc:spChg chg="del">
          <ac:chgData name="Angela Datcher" userId="52527f34-d375-4074-a804-6a76c31e2feb" providerId="ADAL" clId="{B2DDC088-5866-40C0-A0C5-7D880F392969}" dt="2024-02-21T00:33:56.239" v="228" actId="478"/>
          <ac:spMkLst>
            <pc:docMk/>
            <pc:sldMk cId="178270660" sldId="284"/>
            <ac:spMk id="2" creationId="{1618B93D-8F11-6347-95EE-BF68474E5B1F}"/>
          </ac:spMkLst>
        </pc:spChg>
        <pc:spChg chg="add mod">
          <ac:chgData name="Angela Datcher" userId="52527f34-d375-4074-a804-6a76c31e2feb" providerId="ADAL" clId="{B2DDC088-5866-40C0-A0C5-7D880F392969}" dt="2024-02-21T00:41:53.573" v="258" actId="26606"/>
          <ac:spMkLst>
            <pc:docMk/>
            <pc:sldMk cId="178270660" sldId="284"/>
            <ac:spMk id="3" creationId="{690A53C0-9699-3997-A616-98260164ED81}"/>
          </ac:spMkLst>
        </pc:spChg>
        <pc:spChg chg="add del">
          <ac:chgData name="Angela Datcher" userId="52527f34-d375-4074-a804-6a76c31e2feb" providerId="ADAL" clId="{B2DDC088-5866-40C0-A0C5-7D880F392969}" dt="2024-02-21T00:41:38.537" v="256" actId="26606"/>
          <ac:spMkLst>
            <pc:docMk/>
            <pc:sldMk cId="178270660" sldId="284"/>
            <ac:spMk id="8" creationId="{EB8A1B5F-0801-4AFF-A489-335B6A851FF4}"/>
          </ac:spMkLst>
        </pc:spChg>
        <pc:spChg chg="add del">
          <ac:chgData name="Angela Datcher" userId="52527f34-d375-4074-a804-6a76c31e2feb" providerId="ADAL" clId="{B2DDC088-5866-40C0-A0C5-7D880F392969}" dt="2024-02-21T00:41:38.537" v="256" actId="26606"/>
          <ac:spMkLst>
            <pc:docMk/>
            <pc:sldMk cId="178270660" sldId="284"/>
            <ac:spMk id="10" creationId="{06201B52-6441-4DBA-BACE-2359775817CE}"/>
          </ac:spMkLst>
        </pc:spChg>
        <pc:spChg chg="add del">
          <ac:chgData name="Angela Datcher" userId="52527f34-d375-4074-a804-6a76c31e2feb" providerId="ADAL" clId="{B2DDC088-5866-40C0-A0C5-7D880F392969}" dt="2024-02-21T00:41:38.537" v="256" actId="26606"/>
          <ac:spMkLst>
            <pc:docMk/>
            <pc:sldMk cId="178270660" sldId="284"/>
            <ac:spMk id="14" creationId="{FBDCECDC-EEE3-4128-AA5E-82A8C08796E8}"/>
          </ac:spMkLst>
        </pc:spChg>
        <pc:spChg chg="add del">
          <ac:chgData name="Angela Datcher" userId="52527f34-d375-4074-a804-6a76c31e2feb" providerId="ADAL" clId="{B2DDC088-5866-40C0-A0C5-7D880F392969}" dt="2024-02-21T00:41:38.537" v="256" actId="26606"/>
          <ac:spMkLst>
            <pc:docMk/>
            <pc:sldMk cId="178270660" sldId="284"/>
            <ac:spMk id="16" creationId="{4260EDE0-989C-4E16-AF94-F652294D828E}"/>
          </ac:spMkLst>
        </pc:spChg>
        <pc:spChg chg="add del">
          <ac:chgData name="Angela Datcher" userId="52527f34-d375-4074-a804-6a76c31e2feb" providerId="ADAL" clId="{B2DDC088-5866-40C0-A0C5-7D880F392969}" dt="2024-02-21T00:41:38.537" v="256" actId="26606"/>
          <ac:spMkLst>
            <pc:docMk/>
            <pc:sldMk cId="178270660" sldId="284"/>
            <ac:spMk id="18" creationId="{1F3985C0-E548-44D2-B30E-F3E42DADE133}"/>
          </ac:spMkLst>
        </pc:spChg>
        <pc:spChg chg="add del">
          <ac:chgData name="Angela Datcher" userId="52527f34-d375-4074-a804-6a76c31e2feb" providerId="ADAL" clId="{B2DDC088-5866-40C0-A0C5-7D880F392969}" dt="2024-02-21T00:41:53.573" v="258" actId="26606"/>
          <ac:spMkLst>
            <pc:docMk/>
            <pc:sldMk cId="178270660" sldId="284"/>
            <ac:spMk id="25" creationId="{F240A2FC-E2C3-458D-96B4-5DF9028D93A5}"/>
          </ac:spMkLst>
        </pc:spChg>
        <pc:spChg chg="add del">
          <ac:chgData name="Angela Datcher" userId="52527f34-d375-4074-a804-6a76c31e2feb" providerId="ADAL" clId="{B2DDC088-5866-40C0-A0C5-7D880F392969}" dt="2024-02-21T00:41:53.573" v="258" actId="26606"/>
          <ac:spMkLst>
            <pc:docMk/>
            <pc:sldMk cId="178270660" sldId="284"/>
            <ac:spMk id="27" creationId="{5F097929-F3D6-4D1F-8AFC-CF348171A9E1}"/>
          </ac:spMkLst>
        </pc:spChg>
        <pc:spChg chg="add del">
          <ac:chgData name="Angela Datcher" userId="52527f34-d375-4074-a804-6a76c31e2feb" providerId="ADAL" clId="{B2DDC088-5866-40C0-A0C5-7D880F392969}" dt="2024-02-21T00:41:53.573" v="258" actId="26606"/>
          <ac:spMkLst>
            <pc:docMk/>
            <pc:sldMk cId="178270660" sldId="284"/>
            <ac:spMk id="31" creationId="{34461041-8413-4023-ABA7-9E499B0AD995}"/>
          </ac:spMkLst>
        </pc:spChg>
        <pc:spChg chg="add del">
          <ac:chgData name="Angela Datcher" userId="52527f34-d375-4074-a804-6a76c31e2feb" providerId="ADAL" clId="{B2DDC088-5866-40C0-A0C5-7D880F392969}" dt="2024-02-21T00:41:53.573" v="258" actId="26606"/>
          <ac:spMkLst>
            <pc:docMk/>
            <pc:sldMk cId="178270660" sldId="284"/>
            <ac:spMk id="35" creationId="{D841E764-4629-49E0-994A-6F92FEFB9B5D}"/>
          </ac:spMkLst>
        </pc:spChg>
        <pc:spChg chg="add del">
          <ac:chgData name="Angela Datcher" userId="52527f34-d375-4074-a804-6a76c31e2feb" providerId="ADAL" clId="{B2DDC088-5866-40C0-A0C5-7D880F392969}" dt="2024-02-21T00:41:53.573" v="258" actId="26606"/>
          <ac:spMkLst>
            <pc:docMk/>
            <pc:sldMk cId="178270660" sldId="284"/>
            <ac:spMk id="37" creationId="{95635077-9890-4CC8-9792-28743EBFE01D}"/>
          </ac:spMkLst>
        </pc:spChg>
        <pc:spChg chg="add">
          <ac:chgData name="Angela Datcher" userId="52527f34-d375-4074-a804-6a76c31e2feb" providerId="ADAL" clId="{B2DDC088-5866-40C0-A0C5-7D880F392969}" dt="2024-02-21T00:41:53.573" v="258" actId="26606"/>
          <ac:spMkLst>
            <pc:docMk/>
            <pc:sldMk cId="178270660" sldId="284"/>
            <ac:spMk id="42" creationId="{F240A2FC-E2C3-458D-96B4-5DF9028D93A5}"/>
          </ac:spMkLst>
        </pc:spChg>
        <pc:spChg chg="add">
          <ac:chgData name="Angela Datcher" userId="52527f34-d375-4074-a804-6a76c31e2feb" providerId="ADAL" clId="{B2DDC088-5866-40C0-A0C5-7D880F392969}" dt="2024-02-21T00:41:53.573" v="258" actId="26606"/>
          <ac:spMkLst>
            <pc:docMk/>
            <pc:sldMk cId="178270660" sldId="284"/>
            <ac:spMk id="44" creationId="{5F097929-F3D6-4D1F-8AFC-CF348171A9E1}"/>
          </ac:spMkLst>
        </pc:spChg>
        <pc:spChg chg="add">
          <ac:chgData name="Angela Datcher" userId="52527f34-d375-4074-a804-6a76c31e2feb" providerId="ADAL" clId="{B2DDC088-5866-40C0-A0C5-7D880F392969}" dt="2024-02-21T00:41:53.573" v="258" actId="26606"/>
          <ac:spMkLst>
            <pc:docMk/>
            <pc:sldMk cId="178270660" sldId="284"/>
            <ac:spMk id="48" creationId="{EE362070-691D-44DB-98D4-BC61774B0E61}"/>
          </ac:spMkLst>
        </pc:spChg>
        <pc:spChg chg="add">
          <ac:chgData name="Angela Datcher" userId="52527f34-d375-4074-a804-6a76c31e2feb" providerId="ADAL" clId="{B2DDC088-5866-40C0-A0C5-7D880F392969}" dt="2024-02-21T00:41:53.573" v="258" actId="26606"/>
          <ac:spMkLst>
            <pc:docMk/>
            <pc:sldMk cId="178270660" sldId="284"/>
            <ac:spMk id="52" creationId="{3F0CE275-BAEC-48E9-B00C-1B635C68FF8C}"/>
          </ac:spMkLst>
        </pc:spChg>
        <pc:spChg chg="add">
          <ac:chgData name="Angela Datcher" userId="52527f34-d375-4074-a804-6a76c31e2feb" providerId="ADAL" clId="{B2DDC088-5866-40C0-A0C5-7D880F392969}" dt="2024-02-21T00:41:53.573" v="258" actId="26606"/>
          <ac:spMkLst>
            <pc:docMk/>
            <pc:sldMk cId="178270660" sldId="284"/>
            <ac:spMk id="54" creationId="{A22C524A-01E1-4209-AE20-DA64F7CB1824}"/>
          </ac:spMkLst>
        </pc:spChg>
        <pc:picChg chg="add mod">
          <ac:chgData name="Angela Datcher" userId="52527f34-d375-4074-a804-6a76c31e2feb" providerId="ADAL" clId="{B2DDC088-5866-40C0-A0C5-7D880F392969}" dt="2024-02-21T00:41:53.573" v="258" actId="26606"/>
          <ac:picMkLst>
            <pc:docMk/>
            <pc:sldMk cId="178270660" sldId="284"/>
            <ac:picMk id="22" creationId="{825C6773-6996-3AEC-7286-76DE0C2D52AA}"/>
          </ac:picMkLst>
        </pc:picChg>
        <pc:cxnChg chg="add del">
          <ac:chgData name="Angela Datcher" userId="52527f34-d375-4074-a804-6a76c31e2feb" providerId="ADAL" clId="{B2DDC088-5866-40C0-A0C5-7D880F392969}" dt="2024-02-21T00:41:38.537" v="256" actId="26606"/>
          <ac:cxnSpMkLst>
            <pc:docMk/>
            <pc:sldMk cId="178270660" sldId="284"/>
            <ac:cxnSpMk id="12" creationId="{89DF3DBB-17DD-4058-A944-5578E18A031E}"/>
          </ac:cxnSpMkLst>
        </pc:cxnChg>
        <pc:cxnChg chg="add del">
          <ac:chgData name="Angela Datcher" userId="52527f34-d375-4074-a804-6a76c31e2feb" providerId="ADAL" clId="{B2DDC088-5866-40C0-A0C5-7D880F392969}" dt="2024-02-21T00:41:53.573" v="258" actId="26606"/>
          <ac:cxnSpMkLst>
            <pc:docMk/>
            <pc:sldMk cId="178270660" sldId="284"/>
            <ac:cxnSpMk id="29" creationId="{43074C91-9045-414B-B5F9-567DAE3EED25}"/>
          </ac:cxnSpMkLst>
        </pc:cxnChg>
        <pc:cxnChg chg="add del">
          <ac:chgData name="Angela Datcher" userId="52527f34-d375-4074-a804-6a76c31e2feb" providerId="ADAL" clId="{B2DDC088-5866-40C0-A0C5-7D880F392969}" dt="2024-02-21T00:41:53.573" v="258" actId="26606"/>
          <ac:cxnSpMkLst>
            <pc:docMk/>
            <pc:sldMk cId="178270660" sldId="284"/>
            <ac:cxnSpMk id="33" creationId="{F05BCF04-4702-43D0-BE8F-DBF6C2F65131}"/>
          </ac:cxnSpMkLst>
        </pc:cxnChg>
        <pc:cxnChg chg="add">
          <ac:chgData name="Angela Datcher" userId="52527f34-d375-4074-a804-6a76c31e2feb" providerId="ADAL" clId="{B2DDC088-5866-40C0-A0C5-7D880F392969}" dt="2024-02-21T00:41:53.573" v="258" actId="26606"/>
          <ac:cxnSpMkLst>
            <pc:docMk/>
            <pc:sldMk cId="178270660" sldId="284"/>
            <ac:cxnSpMk id="46" creationId="{43074C91-9045-414B-B5F9-567DAE3EED25}"/>
          </ac:cxnSpMkLst>
        </pc:cxnChg>
        <pc:cxnChg chg="add">
          <ac:chgData name="Angela Datcher" userId="52527f34-d375-4074-a804-6a76c31e2feb" providerId="ADAL" clId="{B2DDC088-5866-40C0-A0C5-7D880F392969}" dt="2024-02-21T00:41:53.573" v="258" actId="26606"/>
          <ac:cxnSpMkLst>
            <pc:docMk/>
            <pc:sldMk cId="178270660" sldId="284"/>
            <ac:cxnSpMk id="50" creationId="{5A7EFE9C-DAE7-4ECA-BDB2-34E2534B8AB7}"/>
          </ac:cxnSpMkLst>
        </pc:cxnChg>
      </pc:sldChg>
      <pc:sldChg chg="addSp delSp modSp mod setBg modClrScheme chgLayout">
        <pc:chgData name="Angela Datcher" userId="52527f34-d375-4074-a804-6a76c31e2feb" providerId="ADAL" clId="{B2DDC088-5866-40C0-A0C5-7D880F392969}" dt="2024-02-21T00:46:05.771" v="385" actId="121"/>
        <pc:sldMkLst>
          <pc:docMk/>
          <pc:sldMk cId="1290394134" sldId="288"/>
        </pc:sldMkLst>
        <pc:spChg chg="del">
          <ac:chgData name="Angela Datcher" userId="52527f34-d375-4074-a804-6a76c31e2feb" providerId="ADAL" clId="{B2DDC088-5866-40C0-A0C5-7D880F392969}" dt="2024-02-21T00:45:48.522" v="383" actId="478"/>
          <ac:spMkLst>
            <pc:docMk/>
            <pc:sldMk cId="1290394134" sldId="288"/>
            <ac:spMk id="2" creationId="{4237DFD2-2B76-8445-A1BD-6628DC42C398}"/>
          </ac:spMkLst>
        </pc:spChg>
        <pc:spChg chg="add mod ord">
          <ac:chgData name="Angela Datcher" userId="52527f34-d375-4074-a804-6a76c31e2feb" providerId="ADAL" clId="{B2DDC088-5866-40C0-A0C5-7D880F392969}" dt="2024-02-21T00:46:05.771" v="385" actId="121"/>
          <ac:spMkLst>
            <pc:docMk/>
            <pc:sldMk cId="1290394134" sldId="288"/>
            <ac:spMk id="3" creationId="{8BA11E89-AACC-2E36-64DD-493E5DD59F9E}"/>
          </ac:spMkLst>
        </pc:spChg>
        <pc:spChg chg="add">
          <ac:chgData name="Angela Datcher" userId="52527f34-d375-4074-a804-6a76c31e2feb" providerId="ADAL" clId="{B2DDC088-5866-40C0-A0C5-7D880F392969}" dt="2024-02-21T00:46:02.780" v="384" actId="26606"/>
          <ac:spMkLst>
            <pc:docMk/>
            <pc:sldMk cId="1290394134" sldId="288"/>
            <ac:spMk id="8" creationId="{EB8A1B5F-0801-4AFF-A489-335B6A851FF4}"/>
          </ac:spMkLst>
        </pc:spChg>
        <pc:spChg chg="add">
          <ac:chgData name="Angela Datcher" userId="52527f34-d375-4074-a804-6a76c31e2feb" providerId="ADAL" clId="{B2DDC088-5866-40C0-A0C5-7D880F392969}" dt="2024-02-21T00:46:02.780" v="384" actId="26606"/>
          <ac:spMkLst>
            <pc:docMk/>
            <pc:sldMk cId="1290394134" sldId="288"/>
            <ac:spMk id="10" creationId="{06201B52-6441-4DBA-BACE-2359775817CE}"/>
          </ac:spMkLst>
        </pc:spChg>
        <pc:spChg chg="add">
          <ac:chgData name="Angela Datcher" userId="52527f34-d375-4074-a804-6a76c31e2feb" providerId="ADAL" clId="{B2DDC088-5866-40C0-A0C5-7D880F392969}" dt="2024-02-21T00:46:02.780" v="384" actId="26606"/>
          <ac:spMkLst>
            <pc:docMk/>
            <pc:sldMk cId="1290394134" sldId="288"/>
            <ac:spMk id="14" creationId="{FBDCECDC-EEE3-4128-AA5E-82A8C08796E8}"/>
          </ac:spMkLst>
        </pc:spChg>
        <pc:spChg chg="add">
          <ac:chgData name="Angela Datcher" userId="52527f34-d375-4074-a804-6a76c31e2feb" providerId="ADAL" clId="{B2DDC088-5866-40C0-A0C5-7D880F392969}" dt="2024-02-21T00:46:02.780" v="384" actId="26606"/>
          <ac:spMkLst>
            <pc:docMk/>
            <pc:sldMk cId="1290394134" sldId="288"/>
            <ac:spMk id="16" creationId="{1F3985C0-E548-44D2-B30E-F3E42DADE133}"/>
          </ac:spMkLst>
        </pc:spChg>
        <pc:spChg chg="add">
          <ac:chgData name="Angela Datcher" userId="52527f34-d375-4074-a804-6a76c31e2feb" providerId="ADAL" clId="{B2DDC088-5866-40C0-A0C5-7D880F392969}" dt="2024-02-21T00:46:02.780" v="384" actId="26606"/>
          <ac:spMkLst>
            <pc:docMk/>
            <pc:sldMk cId="1290394134" sldId="288"/>
            <ac:spMk id="18" creationId="{4260EDE0-989C-4E16-AF94-F652294D828E}"/>
          </ac:spMkLst>
        </pc:spChg>
        <pc:cxnChg chg="add">
          <ac:chgData name="Angela Datcher" userId="52527f34-d375-4074-a804-6a76c31e2feb" providerId="ADAL" clId="{B2DDC088-5866-40C0-A0C5-7D880F392969}" dt="2024-02-21T00:46:02.780" v="384" actId="26606"/>
          <ac:cxnSpMkLst>
            <pc:docMk/>
            <pc:sldMk cId="1290394134" sldId="288"/>
            <ac:cxnSpMk id="12" creationId="{89DF3DBB-17DD-4058-A944-5578E18A031E}"/>
          </ac:cxnSpMkLst>
        </pc:cxnChg>
      </pc:sldChg>
      <pc:sldChg chg="addSp delSp modSp mod setBg modClrScheme chgLayout">
        <pc:chgData name="Angela Datcher" userId="52527f34-d375-4074-a804-6a76c31e2feb" providerId="ADAL" clId="{B2DDC088-5866-40C0-A0C5-7D880F392969}" dt="2024-03-01T17:04:58.373" v="1579" actId="20577"/>
        <pc:sldMkLst>
          <pc:docMk/>
          <pc:sldMk cId="2459446073" sldId="289"/>
        </pc:sldMkLst>
        <pc:spChg chg="add mod ord">
          <ac:chgData name="Angela Datcher" userId="52527f34-d375-4074-a804-6a76c31e2feb" providerId="ADAL" clId="{B2DDC088-5866-40C0-A0C5-7D880F392969}" dt="2024-03-01T17:03:55.236" v="1574" actId="26606"/>
          <ac:spMkLst>
            <pc:docMk/>
            <pc:sldMk cId="2459446073" sldId="289"/>
            <ac:spMk id="2" creationId="{9080DCAD-07AE-8420-5B8D-C5E25D4A9168}"/>
          </ac:spMkLst>
        </pc:spChg>
        <pc:spChg chg="add del mod ord">
          <ac:chgData name="Angela Datcher" userId="52527f34-d375-4074-a804-6a76c31e2feb" providerId="ADAL" clId="{B2DDC088-5866-40C0-A0C5-7D880F392969}" dt="2024-03-01T17:03:34.493" v="1570"/>
          <ac:spMkLst>
            <pc:docMk/>
            <pc:sldMk cId="2459446073" sldId="289"/>
            <ac:spMk id="3" creationId="{64671CA9-B420-568D-081A-3F58E53583E3}"/>
          </ac:spMkLst>
        </pc:spChg>
        <pc:spChg chg="mod ord">
          <ac:chgData name="Angela Datcher" userId="52527f34-d375-4074-a804-6a76c31e2feb" providerId="ADAL" clId="{B2DDC088-5866-40C0-A0C5-7D880F392969}" dt="2024-03-01T17:03:55.236" v="1574" actId="26606"/>
          <ac:spMkLst>
            <pc:docMk/>
            <pc:sldMk cId="2459446073" sldId="289"/>
            <ac:spMk id="4" creationId="{336C985E-BCEF-DD49-BB47-C4649A79F0D8}"/>
          </ac:spMkLst>
        </pc:spChg>
        <pc:spChg chg="mod ord">
          <ac:chgData name="Angela Datcher" userId="52527f34-d375-4074-a804-6a76c31e2feb" providerId="ADAL" clId="{B2DDC088-5866-40C0-A0C5-7D880F392969}" dt="2024-03-01T17:04:58.373" v="1579" actId="20577"/>
          <ac:spMkLst>
            <pc:docMk/>
            <pc:sldMk cId="2459446073" sldId="289"/>
            <ac:spMk id="5" creationId="{1B07C49E-AFFC-EC46-8930-E4D428F5F943}"/>
          </ac:spMkLst>
        </pc:spChg>
        <pc:spChg chg="del">
          <ac:chgData name="Angela Datcher" userId="52527f34-d375-4074-a804-6a76c31e2feb" providerId="ADAL" clId="{B2DDC088-5866-40C0-A0C5-7D880F392969}" dt="2024-03-01T17:03:52.587" v="1573" actId="478"/>
          <ac:spMkLst>
            <pc:docMk/>
            <pc:sldMk cId="2459446073" sldId="289"/>
            <ac:spMk id="9" creationId="{B68D8986-45AC-4FB5-96E8-C45F9603EB5E}"/>
          </ac:spMkLst>
        </pc:spChg>
        <pc:spChg chg="add">
          <ac:chgData name="Angela Datcher" userId="52527f34-d375-4074-a804-6a76c31e2feb" providerId="ADAL" clId="{B2DDC088-5866-40C0-A0C5-7D880F392969}" dt="2024-03-01T17:03:55.236" v="1574" actId="26606"/>
          <ac:spMkLst>
            <pc:docMk/>
            <pc:sldMk cId="2459446073" sldId="289"/>
            <ac:spMk id="11" creationId="{7DE3B1B8-DC38-48E8-8C31-EF790659B582}"/>
          </ac:spMkLst>
        </pc:spChg>
        <pc:spChg chg="add">
          <ac:chgData name="Angela Datcher" userId="52527f34-d375-4074-a804-6a76c31e2feb" providerId="ADAL" clId="{B2DDC088-5866-40C0-A0C5-7D880F392969}" dt="2024-03-01T17:03:55.236" v="1574" actId="26606"/>
          <ac:spMkLst>
            <pc:docMk/>
            <pc:sldMk cId="2459446073" sldId="289"/>
            <ac:spMk id="13" creationId="{9E63FFFE-1DB2-4A0F-B495-35782F162299}"/>
          </ac:spMkLst>
        </pc:spChg>
        <pc:spChg chg="add">
          <ac:chgData name="Angela Datcher" userId="52527f34-d375-4074-a804-6a76c31e2feb" providerId="ADAL" clId="{B2DDC088-5866-40C0-A0C5-7D880F392969}" dt="2024-03-01T17:03:55.236" v="1574" actId="26606"/>
          <ac:spMkLst>
            <pc:docMk/>
            <pc:sldMk cId="2459446073" sldId="289"/>
            <ac:spMk id="17" creationId="{39B4056F-1959-4627-A683-77F6C0603FCD}"/>
          </ac:spMkLst>
        </pc:spChg>
        <pc:spChg chg="add">
          <ac:chgData name="Angela Datcher" userId="52527f34-d375-4074-a804-6a76c31e2feb" providerId="ADAL" clId="{B2DDC088-5866-40C0-A0C5-7D880F392969}" dt="2024-03-01T17:03:55.236" v="1574" actId="26606"/>
          <ac:spMkLst>
            <pc:docMk/>
            <pc:sldMk cId="2459446073" sldId="289"/>
            <ac:spMk id="19" creationId="{D8D7349B-C9FA-4FCE-A1FF-948F460A3A9A}"/>
          </ac:spMkLst>
        </pc:spChg>
        <pc:spChg chg="add">
          <ac:chgData name="Angela Datcher" userId="52527f34-d375-4074-a804-6a76c31e2feb" providerId="ADAL" clId="{B2DDC088-5866-40C0-A0C5-7D880F392969}" dt="2024-03-01T17:03:55.236" v="1574" actId="26606"/>
          <ac:spMkLst>
            <pc:docMk/>
            <pc:sldMk cId="2459446073" sldId="289"/>
            <ac:spMk id="21" creationId="{4AF746F9-E85F-4BED-9D7E-562262E8B3D2}"/>
          </ac:spMkLst>
        </pc:spChg>
        <pc:picChg chg="add mod ord">
          <ac:chgData name="Angela Datcher" userId="52527f34-d375-4074-a804-6a76c31e2feb" providerId="ADAL" clId="{B2DDC088-5866-40C0-A0C5-7D880F392969}" dt="2024-03-01T17:03:55.236" v="1574" actId="26606"/>
          <ac:picMkLst>
            <pc:docMk/>
            <pc:sldMk cId="2459446073" sldId="289"/>
            <ac:picMk id="6" creationId="{FC8C2188-2219-E43E-08CD-E14C3FE7F4CD}"/>
          </ac:picMkLst>
        </pc:picChg>
        <pc:cxnChg chg="add">
          <ac:chgData name="Angela Datcher" userId="52527f34-d375-4074-a804-6a76c31e2feb" providerId="ADAL" clId="{B2DDC088-5866-40C0-A0C5-7D880F392969}" dt="2024-03-01T17:03:55.236" v="1574" actId="26606"/>
          <ac:cxnSpMkLst>
            <pc:docMk/>
            <pc:sldMk cId="2459446073" sldId="289"/>
            <ac:cxnSpMk id="15" creationId="{32BB9A07-8AB8-4D82-B3BC-B500DDEC79A1}"/>
          </ac:cxnSpMkLst>
        </pc:cxnChg>
        <pc:cxnChg chg="add">
          <ac:chgData name="Angela Datcher" userId="52527f34-d375-4074-a804-6a76c31e2feb" providerId="ADAL" clId="{B2DDC088-5866-40C0-A0C5-7D880F392969}" dt="2024-03-01T17:03:55.236" v="1574" actId="26606"/>
          <ac:cxnSpMkLst>
            <pc:docMk/>
            <pc:sldMk cId="2459446073" sldId="289"/>
            <ac:cxnSpMk id="23" creationId="{55646586-8E5D-4A2B-BDA9-01CE28AC89A1}"/>
          </ac:cxnSpMkLst>
        </pc:cxnChg>
      </pc:sldChg>
      <pc:sldChg chg="modSp del">
        <pc:chgData name="Angela Datcher" userId="52527f34-d375-4074-a804-6a76c31e2feb" providerId="ADAL" clId="{B2DDC088-5866-40C0-A0C5-7D880F392969}" dt="2024-03-01T16:09:33.705" v="1025" actId="2696"/>
        <pc:sldMkLst>
          <pc:docMk/>
          <pc:sldMk cId="1813711241" sldId="293"/>
        </pc:sldMkLst>
        <pc:spChg chg="mod">
          <ac:chgData name="Angela Datcher" userId="52527f34-d375-4074-a804-6a76c31e2feb" providerId="ADAL" clId="{B2DDC088-5866-40C0-A0C5-7D880F392969}" dt="2024-02-21T00:32:01.029" v="210"/>
          <ac:spMkLst>
            <pc:docMk/>
            <pc:sldMk cId="1813711241" sldId="293"/>
            <ac:spMk id="4" creationId="{8F1B08F2-C4AD-A440-BB78-A0625E28887A}"/>
          </ac:spMkLst>
        </pc:spChg>
        <pc:spChg chg="mod">
          <ac:chgData name="Angela Datcher" userId="52527f34-d375-4074-a804-6a76c31e2feb" providerId="ADAL" clId="{B2DDC088-5866-40C0-A0C5-7D880F392969}" dt="2024-02-19T18:27:37.622" v="7"/>
          <ac:spMkLst>
            <pc:docMk/>
            <pc:sldMk cId="1813711241" sldId="293"/>
            <ac:spMk id="5" creationId="{1B07C49E-AFFC-EC46-8930-E4D428F5F943}"/>
          </ac:spMkLst>
        </pc:spChg>
      </pc:sldChg>
      <pc:sldChg chg="addSp delSp modSp mod setBg modClrScheme chgLayout">
        <pc:chgData name="Angela Datcher" userId="52527f34-d375-4074-a804-6a76c31e2feb" providerId="ADAL" clId="{B2DDC088-5866-40C0-A0C5-7D880F392969}" dt="2024-02-21T00:43:23.035" v="295" actId="121"/>
        <pc:sldMkLst>
          <pc:docMk/>
          <pc:sldMk cId="1023352497" sldId="294"/>
        </pc:sldMkLst>
        <pc:spChg chg="add mod ord">
          <ac:chgData name="Angela Datcher" userId="52527f34-d375-4074-a804-6a76c31e2feb" providerId="ADAL" clId="{B2DDC088-5866-40C0-A0C5-7D880F392969}" dt="2024-02-21T00:43:23.035" v="295" actId="121"/>
          <ac:spMkLst>
            <pc:docMk/>
            <pc:sldMk cId="1023352497" sldId="294"/>
            <ac:spMk id="2" creationId="{8C982E25-324B-DDD9-672B-E420DC1B5942}"/>
          </ac:spMkLst>
        </pc:spChg>
        <pc:spChg chg="add">
          <ac:chgData name="Angela Datcher" userId="52527f34-d375-4074-a804-6a76c31e2feb" providerId="ADAL" clId="{B2DDC088-5866-40C0-A0C5-7D880F392969}" dt="2024-02-21T00:43:14.388" v="294" actId="26606"/>
          <ac:spMkLst>
            <pc:docMk/>
            <pc:sldMk cId="1023352497" sldId="294"/>
            <ac:spMk id="4" creationId="{EB8A1B5F-0801-4AFF-A489-335B6A851FF4}"/>
          </ac:spMkLst>
        </pc:spChg>
        <pc:spChg chg="del mod">
          <ac:chgData name="Angela Datcher" userId="52527f34-d375-4074-a804-6a76c31e2feb" providerId="ADAL" clId="{B2DDC088-5866-40C0-A0C5-7D880F392969}" dt="2024-02-21T00:43:10.326" v="293" actId="478"/>
          <ac:spMkLst>
            <pc:docMk/>
            <pc:sldMk cId="1023352497" sldId="294"/>
            <ac:spMk id="7" creationId="{8B25EC16-0638-FF41-B7CF-E42224EF7FA1}"/>
          </ac:spMkLst>
        </pc:spChg>
        <pc:spChg chg="add">
          <ac:chgData name="Angela Datcher" userId="52527f34-d375-4074-a804-6a76c31e2feb" providerId="ADAL" clId="{B2DDC088-5866-40C0-A0C5-7D880F392969}" dt="2024-02-21T00:43:14.388" v="294" actId="26606"/>
          <ac:spMkLst>
            <pc:docMk/>
            <pc:sldMk cId="1023352497" sldId="294"/>
            <ac:spMk id="9" creationId="{06201B52-6441-4DBA-BACE-2359775817CE}"/>
          </ac:spMkLst>
        </pc:spChg>
        <pc:spChg chg="add">
          <ac:chgData name="Angela Datcher" userId="52527f34-d375-4074-a804-6a76c31e2feb" providerId="ADAL" clId="{B2DDC088-5866-40C0-A0C5-7D880F392969}" dt="2024-02-21T00:43:14.388" v="294" actId="26606"/>
          <ac:spMkLst>
            <pc:docMk/>
            <pc:sldMk cId="1023352497" sldId="294"/>
            <ac:spMk id="13" creationId="{FBDCECDC-EEE3-4128-AA5E-82A8C08796E8}"/>
          </ac:spMkLst>
        </pc:spChg>
        <pc:spChg chg="add">
          <ac:chgData name="Angela Datcher" userId="52527f34-d375-4074-a804-6a76c31e2feb" providerId="ADAL" clId="{B2DDC088-5866-40C0-A0C5-7D880F392969}" dt="2024-02-21T00:43:14.388" v="294" actId="26606"/>
          <ac:spMkLst>
            <pc:docMk/>
            <pc:sldMk cId="1023352497" sldId="294"/>
            <ac:spMk id="15" creationId="{1F3985C0-E548-44D2-B30E-F3E42DADE133}"/>
          </ac:spMkLst>
        </pc:spChg>
        <pc:spChg chg="add">
          <ac:chgData name="Angela Datcher" userId="52527f34-d375-4074-a804-6a76c31e2feb" providerId="ADAL" clId="{B2DDC088-5866-40C0-A0C5-7D880F392969}" dt="2024-02-21T00:43:14.388" v="294" actId="26606"/>
          <ac:spMkLst>
            <pc:docMk/>
            <pc:sldMk cId="1023352497" sldId="294"/>
            <ac:spMk id="17" creationId="{4260EDE0-989C-4E16-AF94-F652294D828E}"/>
          </ac:spMkLst>
        </pc:spChg>
        <pc:cxnChg chg="add">
          <ac:chgData name="Angela Datcher" userId="52527f34-d375-4074-a804-6a76c31e2feb" providerId="ADAL" clId="{B2DDC088-5866-40C0-A0C5-7D880F392969}" dt="2024-02-21T00:43:14.388" v="294" actId="26606"/>
          <ac:cxnSpMkLst>
            <pc:docMk/>
            <pc:sldMk cId="1023352497" sldId="294"/>
            <ac:cxnSpMk id="11" creationId="{89DF3DBB-17DD-4058-A944-5578E18A031E}"/>
          </ac:cxnSpMkLst>
        </pc:cxnChg>
      </pc:sldChg>
      <pc:sldChg chg="modSp del">
        <pc:chgData name="Angela Datcher" userId="52527f34-d375-4074-a804-6a76c31e2feb" providerId="ADAL" clId="{B2DDC088-5866-40C0-A0C5-7D880F392969}" dt="2024-03-01T16:55:26.773" v="1515" actId="2696"/>
        <pc:sldMkLst>
          <pc:docMk/>
          <pc:sldMk cId="981671777" sldId="296"/>
        </pc:sldMkLst>
        <pc:spChg chg="mod">
          <ac:chgData name="Angela Datcher" userId="52527f34-d375-4074-a804-6a76c31e2feb" providerId="ADAL" clId="{B2DDC088-5866-40C0-A0C5-7D880F392969}" dt="2024-02-21T00:32:01.029" v="210"/>
          <ac:spMkLst>
            <pc:docMk/>
            <pc:sldMk cId="981671777" sldId="296"/>
            <ac:spMk id="3" creationId="{8C82F32A-22A5-0046-9FAC-5295E4FA5A12}"/>
          </ac:spMkLst>
        </pc:spChg>
        <pc:spChg chg="mod">
          <ac:chgData name="Angela Datcher" userId="52527f34-d375-4074-a804-6a76c31e2feb" providerId="ADAL" clId="{B2DDC088-5866-40C0-A0C5-7D880F392969}" dt="2024-02-19T18:27:37.622" v="7"/>
          <ac:spMkLst>
            <pc:docMk/>
            <pc:sldMk cId="981671777" sldId="296"/>
            <ac:spMk id="5" creationId="{85D9F803-CDBC-C74C-AF1B-2B5937D1C241}"/>
          </ac:spMkLst>
        </pc:spChg>
      </pc:sldChg>
      <pc:sldChg chg="addSp delSp modSp mod setBg modClrScheme setClrOvrMap chgLayout">
        <pc:chgData name="Angela Datcher" userId="52527f34-d375-4074-a804-6a76c31e2feb" providerId="ADAL" clId="{B2DDC088-5866-40C0-A0C5-7D880F392969}" dt="2024-02-21T00:43:41.394" v="296" actId="121"/>
        <pc:sldMkLst>
          <pc:docMk/>
          <pc:sldMk cId="3093198887" sldId="298"/>
        </pc:sldMkLst>
        <pc:spChg chg="del">
          <ac:chgData name="Angela Datcher" userId="52527f34-d375-4074-a804-6a76c31e2feb" providerId="ADAL" clId="{B2DDC088-5866-40C0-A0C5-7D880F392969}" dt="2024-02-21T00:32:57.221" v="211" actId="478"/>
          <ac:spMkLst>
            <pc:docMk/>
            <pc:sldMk cId="3093198887" sldId="298"/>
            <ac:spMk id="2" creationId="{99393D11-6810-B94E-A01A-A2D00E82E738}"/>
          </ac:spMkLst>
        </pc:spChg>
        <pc:spChg chg="mod ord">
          <ac:chgData name="Angela Datcher" userId="52527f34-d375-4074-a804-6a76c31e2feb" providerId="ADAL" clId="{B2DDC088-5866-40C0-A0C5-7D880F392969}" dt="2024-02-21T00:33:29.467" v="226" actId="26606"/>
          <ac:spMkLst>
            <pc:docMk/>
            <pc:sldMk cId="3093198887" sldId="298"/>
            <ac:spMk id="3" creationId="{DA1BF29A-91D2-784B-9589-F5A3883168D5}"/>
          </ac:spMkLst>
        </pc:spChg>
        <pc:spChg chg="add del mod">
          <ac:chgData name="Angela Datcher" userId="52527f34-d375-4074-a804-6a76c31e2feb" providerId="ADAL" clId="{B2DDC088-5866-40C0-A0C5-7D880F392969}" dt="2024-02-19T18:27:46.594" v="8" actId="6264"/>
          <ac:spMkLst>
            <pc:docMk/>
            <pc:sldMk cId="3093198887" sldId="298"/>
            <ac:spMk id="4" creationId="{325E8538-4CB1-A751-D14D-093F9789AAA7}"/>
          </ac:spMkLst>
        </pc:spChg>
        <pc:spChg chg="add del mod ord">
          <ac:chgData name="Angela Datcher" userId="52527f34-d375-4074-a804-6a76c31e2feb" providerId="ADAL" clId="{B2DDC088-5866-40C0-A0C5-7D880F392969}" dt="2024-02-19T18:27:51.777" v="9" actId="478"/>
          <ac:spMkLst>
            <pc:docMk/>
            <pc:sldMk cId="3093198887" sldId="298"/>
            <ac:spMk id="5" creationId="{8BF148CA-718B-9C0D-0F66-D8C383EE71B4}"/>
          </ac:spMkLst>
        </pc:spChg>
        <pc:spChg chg="add del mod ord">
          <ac:chgData name="Angela Datcher" userId="52527f34-d375-4074-a804-6a76c31e2feb" providerId="ADAL" clId="{B2DDC088-5866-40C0-A0C5-7D880F392969}" dt="2024-02-19T18:27:54.424" v="10" actId="478"/>
          <ac:spMkLst>
            <pc:docMk/>
            <pc:sldMk cId="3093198887" sldId="298"/>
            <ac:spMk id="6" creationId="{1D5A4640-8F1D-CDA8-871E-43DCB8E3F964}"/>
          </ac:spMkLst>
        </pc:spChg>
        <pc:spChg chg="add mod ord">
          <ac:chgData name="Angela Datcher" userId="52527f34-d375-4074-a804-6a76c31e2feb" providerId="ADAL" clId="{B2DDC088-5866-40C0-A0C5-7D880F392969}" dt="2024-02-21T00:43:41.394" v="296" actId="121"/>
          <ac:spMkLst>
            <pc:docMk/>
            <pc:sldMk cId="3093198887" sldId="298"/>
            <ac:spMk id="7" creationId="{1CFC641C-F72D-8673-F973-C45CCD45004A}"/>
          </ac:spMkLst>
        </pc:spChg>
        <pc:spChg chg="add del">
          <ac:chgData name="Angela Datcher" userId="52527f34-d375-4074-a804-6a76c31e2feb" providerId="ADAL" clId="{B2DDC088-5866-40C0-A0C5-7D880F392969}" dt="2024-02-21T00:33:29.436" v="225" actId="26606"/>
          <ac:spMkLst>
            <pc:docMk/>
            <pc:sldMk cId="3093198887" sldId="298"/>
            <ac:spMk id="12" creationId="{EB8A1B5F-0801-4AFF-A489-335B6A851FF4}"/>
          </ac:spMkLst>
        </pc:spChg>
        <pc:spChg chg="add del">
          <ac:chgData name="Angela Datcher" userId="52527f34-d375-4074-a804-6a76c31e2feb" providerId="ADAL" clId="{B2DDC088-5866-40C0-A0C5-7D880F392969}" dt="2024-02-21T00:33:29.436" v="225" actId="26606"/>
          <ac:spMkLst>
            <pc:docMk/>
            <pc:sldMk cId="3093198887" sldId="298"/>
            <ac:spMk id="14" creationId="{06201B52-6441-4DBA-BACE-2359775817CE}"/>
          </ac:spMkLst>
        </pc:spChg>
        <pc:spChg chg="add del">
          <ac:chgData name="Angela Datcher" userId="52527f34-d375-4074-a804-6a76c31e2feb" providerId="ADAL" clId="{B2DDC088-5866-40C0-A0C5-7D880F392969}" dt="2024-02-21T00:33:29.436" v="225" actId="26606"/>
          <ac:spMkLst>
            <pc:docMk/>
            <pc:sldMk cId="3093198887" sldId="298"/>
            <ac:spMk id="18" creationId="{FBDCECDC-EEE3-4128-AA5E-82A8C08796E8}"/>
          </ac:spMkLst>
        </pc:spChg>
        <pc:spChg chg="add del">
          <ac:chgData name="Angela Datcher" userId="52527f34-d375-4074-a804-6a76c31e2feb" providerId="ADAL" clId="{B2DDC088-5866-40C0-A0C5-7D880F392969}" dt="2024-02-21T00:33:29.436" v="225" actId="26606"/>
          <ac:spMkLst>
            <pc:docMk/>
            <pc:sldMk cId="3093198887" sldId="298"/>
            <ac:spMk id="20" creationId="{4260EDE0-989C-4E16-AF94-F652294D828E}"/>
          </ac:spMkLst>
        </pc:spChg>
        <pc:spChg chg="add del">
          <ac:chgData name="Angela Datcher" userId="52527f34-d375-4074-a804-6a76c31e2feb" providerId="ADAL" clId="{B2DDC088-5866-40C0-A0C5-7D880F392969}" dt="2024-02-21T00:33:29.436" v="225" actId="26606"/>
          <ac:spMkLst>
            <pc:docMk/>
            <pc:sldMk cId="3093198887" sldId="298"/>
            <ac:spMk id="22" creationId="{1F3985C0-E548-44D2-B30E-F3E42DADE133}"/>
          </ac:spMkLst>
        </pc:spChg>
        <pc:spChg chg="add">
          <ac:chgData name="Angela Datcher" userId="52527f34-d375-4074-a804-6a76c31e2feb" providerId="ADAL" clId="{B2DDC088-5866-40C0-A0C5-7D880F392969}" dt="2024-02-21T00:33:29.467" v="226" actId="26606"/>
          <ac:spMkLst>
            <pc:docMk/>
            <pc:sldMk cId="3093198887" sldId="298"/>
            <ac:spMk id="24" creationId="{EB8A1B5F-0801-4AFF-A489-335B6A851FF4}"/>
          </ac:spMkLst>
        </pc:spChg>
        <pc:spChg chg="add">
          <ac:chgData name="Angela Datcher" userId="52527f34-d375-4074-a804-6a76c31e2feb" providerId="ADAL" clId="{B2DDC088-5866-40C0-A0C5-7D880F392969}" dt="2024-02-21T00:33:29.467" v="226" actId="26606"/>
          <ac:spMkLst>
            <pc:docMk/>
            <pc:sldMk cId="3093198887" sldId="298"/>
            <ac:spMk id="25" creationId="{06201B52-6441-4DBA-BACE-2359775817CE}"/>
          </ac:spMkLst>
        </pc:spChg>
        <pc:spChg chg="add">
          <ac:chgData name="Angela Datcher" userId="52527f34-d375-4074-a804-6a76c31e2feb" providerId="ADAL" clId="{B2DDC088-5866-40C0-A0C5-7D880F392969}" dt="2024-02-21T00:33:29.467" v="226" actId="26606"/>
          <ac:spMkLst>
            <pc:docMk/>
            <pc:sldMk cId="3093198887" sldId="298"/>
            <ac:spMk id="27" creationId="{FBDCECDC-EEE3-4128-AA5E-82A8C08796E8}"/>
          </ac:spMkLst>
        </pc:spChg>
        <pc:spChg chg="add">
          <ac:chgData name="Angela Datcher" userId="52527f34-d375-4074-a804-6a76c31e2feb" providerId="ADAL" clId="{B2DDC088-5866-40C0-A0C5-7D880F392969}" dt="2024-02-21T00:33:29.467" v="226" actId="26606"/>
          <ac:spMkLst>
            <pc:docMk/>
            <pc:sldMk cId="3093198887" sldId="298"/>
            <ac:spMk id="28" creationId="{1F3985C0-E548-44D2-B30E-F3E42DADE133}"/>
          </ac:spMkLst>
        </pc:spChg>
        <pc:spChg chg="add">
          <ac:chgData name="Angela Datcher" userId="52527f34-d375-4074-a804-6a76c31e2feb" providerId="ADAL" clId="{B2DDC088-5866-40C0-A0C5-7D880F392969}" dt="2024-02-21T00:33:29.467" v="226" actId="26606"/>
          <ac:spMkLst>
            <pc:docMk/>
            <pc:sldMk cId="3093198887" sldId="298"/>
            <ac:spMk id="29" creationId="{4260EDE0-989C-4E16-AF94-F652294D828E}"/>
          </ac:spMkLst>
        </pc:spChg>
        <pc:cxnChg chg="add del">
          <ac:chgData name="Angela Datcher" userId="52527f34-d375-4074-a804-6a76c31e2feb" providerId="ADAL" clId="{B2DDC088-5866-40C0-A0C5-7D880F392969}" dt="2024-02-21T00:33:29.436" v="225" actId="26606"/>
          <ac:cxnSpMkLst>
            <pc:docMk/>
            <pc:sldMk cId="3093198887" sldId="298"/>
            <ac:cxnSpMk id="16" creationId="{89DF3DBB-17DD-4058-A944-5578E18A031E}"/>
          </ac:cxnSpMkLst>
        </pc:cxnChg>
        <pc:cxnChg chg="add">
          <ac:chgData name="Angela Datcher" userId="52527f34-d375-4074-a804-6a76c31e2feb" providerId="ADAL" clId="{B2DDC088-5866-40C0-A0C5-7D880F392969}" dt="2024-02-21T00:33:29.467" v="226" actId="26606"/>
          <ac:cxnSpMkLst>
            <pc:docMk/>
            <pc:sldMk cId="3093198887" sldId="298"/>
            <ac:cxnSpMk id="26" creationId="{89DF3DBB-17DD-4058-A944-5578E18A031E}"/>
          </ac:cxnSpMkLst>
        </pc:cxnChg>
      </pc:sldChg>
      <pc:sldChg chg="modSp del">
        <pc:chgData name="Angela Datcher" userId="52527f34-d375-4074-a804-6a76c31e2feb" providerId="ADAL" clId="{B2DDC088-5866-40C0-A0C5-7D880F392969}" dt="2024-03-01T15:15:40.045" v="663" actId="2696"/>
        <pc:sldMkLst>
          <pc:docMk/>
          <pc:sldMk cId="280316088" sldId="299"/>
        </pc:sldMkLst>
        <pc:spChg chg="mod">
          <ac:chgData name="Angela Datcher" userId="52527f34-d375-4074-a804-6a76c31e2feb" providerId="ADAL" clId="{B2DDC088-5866-40C0-A0C5-7D880F392969}" dt="2024-02-19T18:27:37.622" v="7"/>
          <ac:spMkLst>
            <pc:docMk/>
            <pc:sldMk cId="280316088" sldId="299"/>
            <ac:spMk id="3" creationId="{AB0AB2AC-B7E6-6849-9AE9-697369407F8F}"/>
          </ac:spMkLst>
        </pc:spChg>
        <pc:spChg chg="mod">
          <ac:chgData name="Angela Datcher" userId="52527f34-d375-4074-a804-6a76c31e2feb" providerId="ADAL" clId="{B2DDC088-5866-40C0-A0C5-7D880F392969}" dt="2024-02-19T18:27:37.622" v="7"/>
          <ac:spMkLst>
            <pc:docMk/>
            <pc:sldMk cId="280316088" sldId="299"/>
            <ac:spMk id="5" creationId="{1B07C49E-AFFC-EC46-8930-E4D428F5F943}"/>
          </ac:spMkLst>
        </pc:spChg>
        <pc:spChg chg="mod">
          <ac:chgData name="Angela Datcher" userId="52527f34-d375-4074-a804-6a76c31e2feb" providerId="ADAL" clId="{B2DDC088-5866-40C0-A0C5-7D880F392969}" dt="2024-02-21T00:32:01.029" v="210"/>
          <ac:spMkLst>
            <pc:docMk/>
            <pc:sldMk cId="280316088" sldId="299"/>
            <ac:spMk id="6" creationId="{772D0411-8FF8-C540-84AE-DBA0703D368C}"/>
          </ac:spMkLst>
        </pc:spChg>
      </pc:sldChg>
      <pc:sldChg chg="modSp del">
        <pc:chgData name="Angela Datcher" userId="52527f34-d375-4074-a804-6a76c31e2feb" providerId="ADAL" clId="{B2DDC088-5866-40C0-A0C5-7D880F392969}" dt="2024-03-01T15:49:07.216" v="777" actId="2696"/>
        <pc:sldMkLst>
          <pc:docMk/>
          <pc:sldMk cId="1385553969" sldId="302"/>
        </pc:sldMkLst>
        <pc:spChg chg="mod">
          <ac:chgData name="Angela Datcher" userId="52527f34-d375-4074-a804-6a76c31e2feb" providerId="ADAL" clId="{B2DDC088-5866-40C0-A0C5-7D880F392969}" dt="2024-02-19T18:27:37.622" v="7"/>
          <ac:spMkLst>
            <pc:docMk/>
            <pc:sldMk cId="1385553969" sldId="302"/>
            <ac:spMk id="3" creationId="{AB0AB2AC-B7E6-6849-9AE9-697369407F8F}"/>
          </ac:spMkLst>
        </pc:spChg>
        <pc:spChg chg="mod">
          <ac:chgData name="Angela Datcher" userId="52527f34-d375-4074-a804-6a76c31e2feb" providerId="ADAL" clId="{B2DDC088-5866-40C0-A0C5-7D880F392969}" dt="2024-02-21T00:32:01.029" v="210"/>
          <ac:spMkLst>
            <pc:docMk/>
            <pc:sldMk cId="1385553969" sldId="302"/>
            <ac:spMk id="6" creationId="{772D0411-8FF8-C540-84AE-DBA0703D368C}"/>
          </ac:spMkLst>
        </pc:spChg>
      </pc:sldChg>
      <pc:sldChg chg="modSp del">
        <pc:chgData name="Angela Datcher" userId="52527f34-d375-4074-a804-6a76c31e2feb" providerId="ADAL" clId="{B2DDC088-5866-40C0-A0C5-7D880F392969}" dt="2024-03-01T16:09:33.705" v="1025" actId="2696"/>
        <pc:sldMkLst>
          <pc:docMk/>
          <pc:sldMk cId="334532777" sldId="303"/>
        </pc:sldMkLst>
        <pc:spChg chg="mod">
          <ac:chgData name="Angela Datcher" userId="52527f34-d375-4074-a804-6a76c31e2feb" providerId="ADAL" clId="{B2DDC088-5866-40C0-A0C5-7D880F392969}" dt="2024-02-21T00:32:01.029" v="210"/>
          <ac:spMkLst>
            <pc:docMk/>
            <pc:sldMk cId="334532777" sldId="303"/>
            <ac:spMk id="4" creationId="{9ADB26FF-76AA-124F-92D8-C93C45D216A8}"/>
          </ac:spMkLst>
        </pc:spChg>
        <pc:spChg chg="mod">
          <ac:chgData name="Angela Datcher" userId="52527f34-d375-4074-a804-6a76c31e2feb" providerId="ADAL" clId="{B2DDC088-5866-40C0-A0C5-7D880F392969}" dt="2024-02-19T18:27:37.622" v="7"/>
          <ac:spMkLst>
            <pc:docMk/>
            <pc:sldMk cId="334532777" sldId="303"/>
            <ac:spMk id="5" creationId="{1B07C49E-AFFC-EC46-8930-E4D428F5F943}"/>
          </ac:spMkLst>
        </pc:spChg>
      </pc:sldChg>
      <pc:sldChg chg="modSp del">
        <pc:chgData name="Angela Datcher" userId="52527f34-d375-4074-a804-6a76c31e2feb" providerId="ADAL" clId="{B2DDC088-5866-40C0-A0C5-7D880F392969}" dt="2024-03-01T16:16:16.611" v="1078" actId="2696"/>
        <pc:sldMkLst>
          <pc:docMk/>
          <pc:sldMk cId="3869789237" sldId="304"/>
        </pc:sldMkLst>
        <pc:spChg chg="mod">
          <ac:chgData name="Angela Datcher" userId="52527f34-d375-4074-a804-6a76c31e2feb" providerId="ADAL" clId="{B2DDC088-5866-40C0-A0C5-7D880F392969}" dt="2024-02-19T18:27:37.622" v="7"/>
          <ac:spMkLst>
            <pc:docMk/>
            <pc:sldMk cId="3869789237" sldId="304"/>
            <ac:spMk id="3" creationId="{373827F3-F386-AA4E-80ED-D86DEF8C158D}"/>
          </ac:spMkLst>
        </pc:spChg>
        <pc:spChg chg="mod">
          <ac:chgData name="Angela Datcher" userId="52527f34-d375-4074-a804-6a76c31e2feb" providerId="ADAL" clId="{B2DDC088-5866-40C0-A0C5-7D880F392969}" dt="2024-02-21T00:32:01.029" v="210"/>
          <ac:spMkLst>
            <pc:docMk/>
            <pc:sldMk cId="3869789237" sldId="304"/>
            <ac:spMk id="5" creationId="{31BF7889-073A-E045-A3F2-45D63BD0FDC0}"/>
          </ac:spMkLst>
        </pc:spChg>
      </pc:sldChg>
      <pc:sldChg chg="modSp del">
        <pc:chgData name="Angela Datcher" userId="52527f34-d375-4074-a804-6a76c31e2feb" providerId="ADAL" clId="{B2DDC088-5866-40C0-A0C5-7D880F392969}" dt="2024-03-01T16:18:01.577" v="1114" actId="2696"/>
        <pc:sldMkLst>
          <pc:docMk/>
          <pc:sldMk cId="80090182" sldId="305"/>
        </pc:sldMkLst>
        <pc:spChg chg="mod">
          <ac:chgData name="Angela Datcher" userId="52527f34-d375-4074-a804-6a76c31e2feb" providerId="ADAL" clId="{B2DDC088-5866-40C0-A0C5-7D880F392969}" dt="2024-02-19T18:27:37.622" v="7"/>
          <ac:spMkLst>
            <pc:docMk/>
            <pc:sldMk cId="80090182" sldId="305"/>
            <ac:spMk id="3" creationId="{373827F3-F386-AA4E-80ED-D86DEF8C158D}"/>
          </ac:spMkLst>
        </pc:spChg>
        <pc:spChg chg="mod">
          <ac:chgData name="Angela Datcher" userId="52527f34-d375-4074-a804-6a76c31e2feb" providerId="ADAL" clId="{B2DDC088-5866-40C0-A0C5-7D880F392969}" dt="2024-02-21T00:32:01.029" v="210"/>
          <ac:spMkLst>
            <pc:docMk/>
            <pc:sldMk cId="80090182" sldId="305"/>
            <ac:spMk id="5" creationId="{31BF7889-073A-E045-A3F2-45D63BD0FDC0}"/>
          </ac:spMkLst>
        </pc:spChg>
      </pc:sldChg>
      <pc:sldChg chg="modSp del">
        <pc:chgData name="Angela Datcher" userId="52527f34-d375-4074-a804-6a76c31e2feb" providerId="ADAL" clId="{B2DDC088-5866-40C0-A0C5-7D880F392969}" dt="2024-03-01T16:19:59.950" v="1176" actId="2696"/>
        <pc:sldMkLst>
          <pc:docMk/>
          <pc:sldMk cId="3145340593" sldId="306"/>
        </pc:sldMkLst>
        <pc:spChg chg="mod">
          <ac:chgData name="Angela Datcher" userId="52527f34-d375-4074-a804-6a76c31e2feb" providerId="ADAL" clId="{B2DDC088-5866-40C0-A0C5-7D880F392969}" dt="2024-02-19T18:27:37.622" v="7"/>
          <ac:spMkLst>
            <pc:docMk/>
            <pc:sldMk cId="3145340593" sldId="306"/>
            <ac:spMk id="3" creationId="{373827F3-F386-AA4E-80ED-D86DEF8C158D}"/>
          </ac:spMkLst>
        </pc:spChg>
        <pc:spChg chg="mod">
          <ac:chgData name="Angela Datcher" userId="52527f34-d375-4074-a804-6a76c31e2feb" providerId="ADAL" clId="{B2DDC088-5866-40C0-A0C5-7D880F392969}" dt="2024-02-21T00:32:01.029" v="210"/>
          <ac:spMkLst>
            <pc:docMk/>
            <pc:sldMk cId="3145340593" sldId="306"/>
            <ac:spMk id="5" creationId="{31BF7889-073A-E045-A3F2-45D63BD0FDC0}"/>
          </ac:spMkLst>
        </pc:spChg>
      </pc:sldChg>
      <pc:sldChg chg="modSp del">
        <pc:chgData name="Angela Datcher" userId="52527f34-d375-4074-a804-6a76c31e2feb" providerId="ADAL" clId="{B2DDC088-5866-40C0-A0C5-7D880F392969}" dt="2024-03-01T16:19:08.572" v="1160" actId="2696"/>
        <pc:sldMkLst>
          <pc:docMk/>
          <pc:sldMk cId="1106727586" sldId="307"/>
        </pc:sldMkLst>
        <pc:spChg chg="mod">
          <ac:chgData name="Angela Datcher" userId="52527f34-d375-4074-a804-6a76c31e2feb" providerId="ADAL" clId="{B2DDC088-5866-40C0-A0C5-7D880F392969}" dt="2024-02-19T18:27:37.622" v="7"/>
          <ac:spMkLst>
            <pc:docMk/>
            <pc:sldMk cId="1106727586" sldId="307"/>
            <ac:spMk id="3" creationId="{373827F3-F386-AA4E-80ED-D86DEF8C158D}"/>
          </ac:spMkLst>
        </pc:spChg>
        <pc:spChg chg="mod">
          <ac:chgData name="Angela Datcher" userId="52527f34-d375-4074-a804-6a76c31e2feb" providerId="ADAL" clId="{B2DDC088-5866-40C0-A0C5-7D880F392969}" dt="2024-02-21T00:32:01.029" v="210"/>
          <ac:spMkLst>
            <pc:docMk/>
            <pc:sldMk cId="1106727586" sldId="307"/>
            <ac:spMk id="5" creationId="{31BF7889-073A-E045-A3F2-45D63BD0FDC0}"/>
          </ac:spMkLst>
        </pc:spChg>
      </pc:sldChg>
      <pc:sldChg chg="modSp del">
        <pc:chgData name="Angela Datcher" userId="52527f34-d375-4074-a804-6a76c31e2feb" providerId="ADAL" clId="{B2DDC088-5866-40C0-A0C5-7D880F392969}" dt="2024-03-01T16:23:06.835" v="1221" actId="2696"/>
        <pc:sldMkLst>
          <pc:docMk/>
          <pc:sldMk cId="706594483" sldId="308"/>
        </pc:sldMkLst>
        <pc:spChg chg="mod">
          <ac:chgData name="Angela Datcher" userId="52527f34-d375-4074-a804-6a76c31e2feb" providerId="ADAL" clId="{B2DDC088-5866-40C0-A0C5-7D880F392969}" dt="2024-02-19T18:27:37.622" v="7"/>
          <ac:spMkLst>
            <pc:docMk/>
            <pc:sldMk cId="706594483" sldId="308"/>
            <ac:spMk id="3" creationId="{373827F3-F386-AA4E-80ED-D86DEF8C158D}"/>
          </ac:spMkLst>
        </pc:spChg>
        <pc:spChg chg="mod">
          <ac:chgData name="Angela Datcher" userId="52527f34-d375-4074-a804-6a76c31e2feb" providerId="ADAL" clId="{B2DDC088-5866-40C0-A0C5-7D880F392969}" dt="2024-02-21T00:32:01.029" v="210"/>
          <ac:spMkLst>
            <pc:docMk/>
            <pc:sldMk cId="706594483" sldId="308"/>
            <ac:spMk id="5" creationId="{31BF7889-073A-E045-A3F2-45D63BD0FDC0}"/>
          </ac:spMkLst>
        </pc:spChg>
      </pc:sldChg>
      <pc:sldChg chg="modSp del">
        <pc:chgData name="Angela Datcher" userId="52527f34-d375-4074-a804-6a76c31e2feb" providerId="ADAL" clId="{B2DDC088-5866-40C0-A0C5-7D880F392969}" dt="2024-03-01T16:30:40.742" v="1285" actId="2696"/>
        <pc:sldMkLst>
          <pc:docMk/>
          <pc:sldMk cId="1794738657" sldId="309"/>
        </pc:sldMkLst>
        <pc:spChg chg="mod">
          <ac:chgData name="Angela Datcher" userId="52527f34-d375-4074-a804-6a76c31e2feb" providerId="ADAL" clId="{B2DDC088-5866-40C0-A0C5-7D880F392969}" dt="2024-02-21T00:32:01.029" v="210"/>
          <ac:spMkLst>
            <pc:docMk/>
            <pc:sldMk cId="1794738657" sldId="309"/>
            <ac:spMk id="4" creationId="{D528596A-0847-664A-9D47-5096383E5E09}"/>
          </ac:spMkLst>
        </pc:spChg>
        <pc:spChg chg="mod">
          <ac:chgData name="Angela Datcher" userId="52527f34-d375-4074-a804-6a76c31e2feb" providerId="ADAL" clId="{B2DDC088-5866-40C0-A0C5-7D880F392969}" dt="2024-02-19T18:27:37.622" v="7"/>
          <ac:spMkLst>
            <pc:docMk/>
            <pc:sldMk cId="1794738657" sldId="309"/>
            <ac:spMk id="5" creationId="{1B07C49E-AFFC-EC46-8930-E4D428F5F943}"/>
          </ac:spMkLst>
        </pc:spChg>
      </pc:sldChg>
      <pc:sldChg chg="modSp del">
        <pc:chgData name="Angela Datcher" userId="52527f34-d375-4074-a804-6a76c31e2feb" providerId="ADAL" clId="{B2DDC088-5866-40C0-A0C5-7D880F392969}" dt="2024-03-01T16:38:41.448" v="1309" actId="2696"/>
        <pc:sldMkLst>
          <pc:docMk/>
          <pc:sldMk cId="4010014743" sldId="310"/>
        </pc:sldMkLst>
        <pc:spChg chg="mod">
          <ac:chgData name="Angela Datcher" userId="52527f34-d375-4074-a804-6a76c31e2feb" providerId="ADAL" clId="{B2DDC088-5866-40C0-A0C5-7D880F392969}" dt="2024-02-21T00:32:01.029" v="210"/>
          <ac:spMkLst>
            <pc:docMk/>
            <pc:sldMk cId="4010014743" sldId="310"/>
            <ac:spMk id="4" creationId="{D528596A-0847-664A-9D47-5096383E5E09}"/>
          </ac:spMkLst>
        </pc:spChg>
        <pc:spChg chg="mod">
          <ac:chgData name="Angela Datcher" userId="52527f34-d375-4074-a804-6a76c31e2feb" providerId="ADAL" clId="{B2DDC088-5866-40C0-A0C5-7D880F392969}" dt="2024-02-19T18:27:37.622" v="7"/>
          <ac:spMkLst>
            <pc:docMk/>
            <pc:sldMk cId="4010014743" sldId="310"/>
            <ac:spMk id="5" creationId="{1B07C49E-AFFC-EC46-8930-E4D428F5F943}"/>
          </ac:spMkLst>
        </pc:spChg>
      </pc:sldChg>
      <pc:sldChg chg="modSp del">
        <pc:chgData name="Angela Datcher" userId="52527f34-d375-4074-a804-6a76c31e2feb" providerId="ADAL" clId="{B2DDC088-5866-40C0-A0C5-7D880F392969}" dt="2024-03-01T16:38:45.392" v="1310" actId="2696"/>
        <pc:sldMkLst>
          <pc:docMk/>
          <pc:sldMk cId="2735560525" sldId="311"/>
        </pc:sldMkLst>
        <pc:spChg chg="mod">
          <ac:chgData name="Angela Datcher" userId="52527f34-d375-4074-a804-6a76c31e2feb" providerId="ADAL" clId="{B2DDC088-5866-40C0-A0C5-7D880F392969}" dt="2024-02-21T00:32:01.029" v="210"/>
          <ac:spMkLst>
            <pc:docMk/>
            <pc:sldMk cId="2735560525" sldId="311"/>
            <ac:spMk id="4" creationId="{D528596A-0847-664A-9D47-5096383E5E09}"/>
          </ac:spMkLst>
        </pc:spChg>
        <pc:spChg chg="mod">
          <ac:chgData name="Angela Datcher" userId="52527f34-d375-4074-a804-6a76c31e2feb" providerId="ADAL" clId="{B2DDC088-5866-40C0-A0C5-7D880F392969}" dt="2024-02-19T18:27:37.622" v="7"/>
          <ac:spMkLst>
            <pc:docMk/>
            <pc:sldMk cId="2735560525" sldId="311"/>
            <ac:spMk id="5" creationId="{1B07C49E-AFFC-EC46-8930-E4D428F5F943}"/>
          </ac:spMkLst>
        </pc:spChg>
      </pc:sldChg>
      <pc:sldChg chg="modSp del">
        <pc:chgData name="Angela Datcher" userId="52527f34-d375-4074-a804-6a76c31e2feb" providerId="ADAL" clId="{B2DDC088-5866-40C0-A0C5-7D880F392969}" dt="2024-03-01T16:48:41.079" v="1404" actId="47"/>
        <pc:sldMkLst>
          <pc:docMk/>
          <pc:sldMk cId="1434679925" sldId="312"/>
        </pc:sldMkLst>
        <pc:spChg chg="mod">
          <ac:chgData name="Angela Datcher" userId="52527f34-d375-4074-a804-6a76c31e2feb" providerId="ADAL" clId="{B2DDC088-5866-40C0-A0C5-7D880F392969}" dt="2024-02-21T00:32:01.029" v="210"/>
          <ac:spMkLst>
            <pc:docMk/>
            <pc:sldMk cId="1434679925" sldId="312"/>
            <ac:spMk id="4" creationId="{D528596A-0847-664A-9D47-5096383E5E09}"/>
          </ac:spMkLst>
        </pc:spChg>
        <pc:spChg chg="mod">
          <ac:chgData name="Angela Datcher" userId="52527f34-d375-4074-a804-6a76c31e2feb" providerId="ADAL" clId="{B2DDC088-5866-40C0-A0C5-7D880F392969}" dt="2024-02-19T18:27:37.622" v="7"/>
          <ac:spMkLst>
            <pc:docMk/>
            <pc:sldMk cId="1434679925" sldId="312"/>
            <ac:spMk id="5" creationId="{1B07C49E-AFFC-EC46-8930-E4D428F5F943}"/>
          </ac:spMkLst>
        </pc:spChg>
      </pc:sldChg>
      <pc:sldChg chg="modSp del">
        <pc:chgData name="Angela Datcher" userId="52527f34-d375-4074-a804-6a76c31e2feb" providerId="ADAL" clId="{B2DDC088-5866-40C0-A0C5-7D880F392969}" dt="2024-03-01T16:48:44.158" v="1406" actId="47"/>
        <pc:sldMkLst>
          <pc:docMk/>
          <pc:sldMk cId="1756972646" sldId="313"/>
        </pc:sldMkLst>
        <pc:spChg chg="mod">
          <ac:chgData name="Angela Datcher" userId="52527f34-d375-4074-a804-6a76c31e2feb" providerId="ADAL" clId="{B2DDC088-5866-40C0-A0C5-7D880F392969}" dt="2024-02-21T00:32:01.029" v="210"/>
          <ac:spMkLst>
            <pc:docMk/>
            <pc:sldMk cId="1756972646" sldId="313"/>
            <ac:spMk id="4" creationId="{D528596A-0847-664A-9D47-5096383E5E09}"/>
          </ac:spMkLst>
        </pc:spChg>
        <pc:spChg chg="mod">
          <ac:chgData name="Angela Datcher" userId="52527f34-d375-4074-a804-6a76c31e2feb" providerId="ADAL" clId="{B2DDC088-5866-40C0-A0C5-7D880F392969}" dt="2024-02-19T18:27:37.622" v="7"/>
          <ac:spMkLst>
            <pc:docMk/>
            <pc:sldMk cId="1756972646" sldId="313"/>
            <ac:spMk id="5" creationId="{1B07C49E-AFFC-EC46-8930-E4D428F5F943}"/>
          </ac:spMkLst>
        </pc:spChg>
      </pc:sldChg>
      <pc:sldChg chg="modSp del">
        <pc:chgData name="Angela Datcher" userId="52527f34-d375-4074-a804-6a76c31e2feb" providerId="ADAL" clId="{B2DDC088-5866-40C0-A0C5-7D880F392969}" dt="2024-03-01T16:48:42.507" v="1405" actId="47"/>
        <pc:sldMkLst>
          <pc:docMk/>
          <pc:sldMk cId="639399535" sldId="314"/>
        </pc:sldMkLst>
        <pc:spChg chg="mod">
          <ac:chgData name="Angela Datcher" userId="52527f34-d375-4074-a804-6a76c31e2feb" providerId="ADAL" clId="{B2DDC088-5866-40C0-A0C5-7D880F392969}" dt="2024-02-21T00:32:01.029" v="210"/>
          <ac:spMkLst>
            <pc:docMk/>
            <pc:sldMk cId="639399535" sldId="314"/>
            <ac:spMk id="4" creationId="{D528596A-0847-664A-9D47-5096383E5E09}"/>
          </ac:spMkLst>
        </pc:spChg>
        <pc:spChg chg="mod">
          <ac:chgData name="Angela Datcher" userId="52527f34-d375-4074-a804-6a76c31e2feb" providerId="ADAL" clId="{B2DDC088-5866-40C0-A0C5-7D880F392969}" dt="2024-02-19T18:27:37.622" v="7"/>
          <ac:spMkLst>
            <pc:docMk/>
            <pc:sldMk cId="639399535" sldId="314"/>
            <ac:spMk id="5" creationId="{1B07C49E-AFFC-EC46-8930-E4D428F5F943}"/>
          </ac:spMkLst>
        </pc:spChg>
      </pc:sldChg>
      <pc:sldChg chg="addSp delSp modSp mod setBg modClrScheme chgLayout">
        <pc:chgData name="Angela Datcher" userId="52527f34-d375-4074-a804-6a76c31e2feb" providerId="ADAL" clId="{B2DDC088-5866-40C0-A0C5-7D880F392969}" dt="2024-03-01T16:51:20.634" v="1479" actId="12"/>
        <pc:sldMkLst>
          <pc:docMk/>
          <pc:sldMk cId="3566646398" sldId="315"/>
        </pc:sldMkLst>
        <pc:spChg chg="add del mod ord">
          <ac:chgData name="Angela Datcher" userId="52527f34-d375-4074-a804-6a76c31e2feb" providerId="ADAL" clId="{B2DDC088-5866-40C0-A0C5-7D880F392969}" dt="2024-03-01T16:48:59.825" v="1408" actId="700"/>
          <ac:spMkLst>
            <pc:docMk/>
            <pc:sldMk cId="3566646398" sldId="315"/>
            <ac:spMk id="2" creationId="{CB2A3130-5380-4443-F4EF-5F5DC2828971}"/>
          </ac:spMkLst>
        </pc:spChg>
        <pc:spChg chg="del">
          <ac:chgData name="Angela Datcher" userId="52527f34-d375-4074-a804-6a76c31e2feb" providerId="ADAL" clId="{B2DDC088-5866-40C0-A0C5-7D880F392969}" dt="2024-03-01T16:49:16.120" v="1411" actId="478"/>
          <ac:spMkLst>
            <pc:docMk/>
            <pc:sldMk cId="3566646398" sldId="315"/>
            <ac:spMk id="3" creationId="{2A7EB98F-A25F-4357-9775-478FC17F7F83}"/>
          </ac:spMkLst>
        </pc:spChg>
        <pc:spChg chg="mod ord">
          <ac:chgData name="Angela Datcher" userId="52527f34-d375-4074-a804-6a76c31e2feb" providerId="ADAL" clId="{B2DDC088-5866-40C0-A0C5-7D880F392969}" dt="2024-03-01T16:51:14.776" v="1478" actId="26606"/>
          <ac:spMkLst>
            <pc:docMk/>
            <pc:sldMk cId="3566646398" sldId="315"/>
            <ac:spMk id="4" creationId="{D528596A-0847-664A-9D47-5096383E5E09}"/>
          </ac:spMkLst>
        </pc:spChg>
        <pc:spChg chg="mod ord">
          <ac:chgData name="Angela Datcher" userId="52527f34-d375-4074-a804-6a76c31e2feb" providerId="ADAL" clId="{B2DDC088-5866-40C0-A0C5-7D880F392969}" dt="2024-03-01T16:51:20.634" v="1479" actId="12"/>
          <ac:spMkLst>
            <pc:docMk/>
            <pc:sldMk cId="3566646398" sldId="315"/>
            <ac:spMk id="5" creationId="{1B07C49E-AFFC-EC46-8930-E4D428F5F943}"/>
          </ac:spMkLst>
        </pc:spChg>
        <pc:spChg chg="add mod ord">
          <ac:chgData name="Angela Datcher" userId="52527f34-d375-4074-a804-6a76c31e2feb" providerId="ADAL" clId="{B2DDC088-5866-40C0-A0C5-7D880F392969}" dt="2024-03-01T16:51:14.776" v="1478" actId="26606"/>
          <ac:spMkLst>
            <pc:docMk/>
            <pc:sldMk cId="3566646398" sldId="315"/>
            <ac:spMk id="6" creationId="{2375EF38-FA78-DE0B-15DC-9E8EF0236EE9}"/>
          </ac:spMkLst>
        </pc:spChg>
        <pc:spChg chg="add del mod ord">
          <ac:chgData name="Angela Datcher" userId="52527f34-d375-4074-a804-6a76c31e2feb" providerId="ADAL" clId="{B2DDC088-5866-40C0-A0C5-7D880F392969}" dt="2024-03-01T16:51:07.896" v="1477"/>
          <ac:spMkLst>
            <pc:docMk/>
            <pc:sldMk cId="3566646398" sldId="315"/>
            <ac:spMk id="7" creationId="{3F22C8C0-3DF1-78DD-39E2-0341B7671ABC}"/>
          </ac:spMkLst>
        </pc:spChg>
        <pc:spChg chg="add">
          <ac:chgData name="Angela Datcher" userId="52527f34-d375-4074-a804-6a76c31e2feb" providerId="ADAL" clId="{B2DDC088-5866-40C0-A0C5-7D880F392969}" dt="2024-03-01T16:51:14.776" v="1478" actId="26606"/>
          <ac:spMkLst>
            <pc:docMk/>
            <pc:sldMk cId="3566646398" sldId="315"/>
            <ac:spMk id="13" creationId="{416A0E3C-60E6-4F39-BC55-5F7C224E1F7C}"/>
          </ac:spMkLst>
        </pc:spChg>
        <pc:spChg chg="add">
          <ac:chgData name="Angela Datcher" userId="52527f34-d375-4074-a804-6a76c31e2feb" providerId="ADAL" clId="{B2DDC088-5866-40C0-A0C5-7D880F392969}" dt="2024-03-01T16:51:14.776" v="1478" actId="26606"/>
          <ac:spMkLst>
            <pc:docMk/>
            <pc:sldMk cId="3566646398" sldId="315"/>
            <ac:spMk id="15" creationId="{1A03258A-52C6-4288-AA56-C3262A0D2584}"/>
          </ac:spMkLst>
        </pc:spChg>
        <pc:spChg chg="add">
          <ac:chgData name="Angela Datcher" userId="52527f34-d375-4074-a804-6a76c31e2feb" providerId="ADAL" clId="{B2DDC088-5866-40C0-A0C5-7D880F392969}" dt="2024-03-01T16:51:14.776" v="1478" actId="26606"/>
          <ac:spMkLst>
            <pc:docMk/>
            <pc:sldMk cId="3566646398" sldId="315"/>
            <ac:spMk id="19" creationId="{873ECEC8-0F24-45B8-950F-35FC94BCEAC8}"/>
          </ac:spMkLst>
        </pc:spChg>
        <pc:spChg chg="add">
          <ac:chgData name="Angela Datcher" userId="52527f34-d375-4074-a804-6a76c31e2feb" providerId="ADAL" clId="{B2DDC088-5866-40C0-A0C5-7D880F392969}" dt="2024-03-01T16:51:14.776" v="1478" actId="26606"/>
          <ac:spMkLst>
            <pc:docMk/>
            <pc:sldMk cId="3566646398" sldId="315"/>
            <ac:spMk id="23" creationId="{7D417315-0A35-4882-ABD2-ABE3C89E5DCF}"/>
          </ac:spMkLst>
        </pc:spChg>
        <pc:spChg chg="add">
          <ac:chgData name="Angela Datcher" userId="52527f34-d375-4074-a804-6a76c31e2feb" providerId="ADAL" clId="{B2DDC088-5866-40C0-A0C5-7D880F392969}" dt="2024-03-01T16:51:14.776" v="1478" actId="26606"/>
          <ac:spMkLst>
            <pc:docMk/>
            <pc:sldMk cId="3566646398" sldId="315"/>
            <ac:spMk id="25" creationId="{8B53612E-ADB2-4457-9688-89506397AF28}"/>
          </ac:spMkLst>
        </pc:spChg>
        <pc:picChg chg="add mod">
          <ac:chgData name="Angela Datcher" userId="52527f34-d375-4074-a804-6a76c31e2feb" providerId="ADAL" clId="{B2DDC088-5866-40C0-A0C5-7D880F392969}" dt="2024-03-01T16:51:14.776" v="1478" actId="26606"/>
          <ac:picMkLst>
            <pc:docMk/>
            <pc:sldMk cId="3566646398" sldId="315"/>
            <ac:picMk id="8" creationId="{D5875861-159C-7C54-FB18-D7DB979C6E8B}"/>
          </ac:picMkLst>
        </pc:picChg>
        <pc:cxnChg chg="add">
          <ac:chgData name="Angela Datcher" userId="52527f34-d375-4074-a804-6a76c31e2feb" providerId="ADAL" clId="{B2DDC088-5866-40C0-A0C5-7D880F392969}" dt="2024-03-01T16:51:14.776" v="1478" actId="26606"/>
          <ac:cxnSpMkLst>
            <pc:docMk/>
            <pc:sldMk cId="3566646398" sldId="315"/>
            <ac:cxnSpMk id="17" creationId="{C5025DAC-8B93-4160-B017-3A274A5828C0}"/>
          </ac:cxnSpMkLst>
        </pc:cxnChg>
        <pc:cxnChg chg="add">
          <ac:chgData name="Angela Datcher" userId="52527f34-d375-4074-a804-6a76c31e2feb" providerId="ADAL" clId="{B2DDC088-5866-40C0-A0C5-7D880F392969}" dt="2024-03-01T16:51:14.776" v="1478" actId="26606"/>
          <ac:cxnSpMkLst>
            <pc:docMk/>
            <pc:sldMk cId="3566646398" sldId="315"/>
            <ac:cxnSpMk id="21" creationId="{89EB8C68-FF1B-4849-867B-32D29B19F102}"/>
          </ac:cxnSpMkLst>
        </pc:cxnChg>
      </pc:sldChg>
      <pc:sldChg chg="addSp delSp modSp mod setBg modClrScheme chgLayout">
        <pc:chgData name="Angela Datcher" userId="52527f34-d375-4074-a804-6a76c31e2feb" providerId="ADAL" clId="{B2DDC088-5866-40C0-A0C5-7D880F392969}" dt="2024-03-01T16:52:41.614" v="1490" actId="20577"/>
        <pc:sldMkLst>
          <pc:docMk/>
          <pc:sldMk cId="1398439132" sldId="316"/>
        </pc:sldMkLst>
        <pc:spChg chg="add mod ord">
          <ac:chgData name="Angela Datcher" userId="52527f34-d375-4074-a804-6a76c31e2feb" providerId="ADAL" clId="{B2DDC088-5866-40C0-A0C5-7D880F392969}" dt="2024-03-01T16:52:26.451" v="1486" actId="26606"/>
          <ac:spMkLst>
            <pc:docMk/>
            <pc:sldMk cId="1398439132" sldId="316"/>
            <ac:spMk id="2" creationId="{4ECB93F7-16EF-B1CB-D0BF-AADD471E6F3C}"/>
          </ac:spMkLst>
        </pc:spChg>
        <pc:spChg chg="del">
          <ac:chgData name="Angela Datcher" userId="52527f34-d375-4074-a804-6a76c31e2feb" providerId="ADAL" clId="{B2DDC088-5866-40C0-A0C5-7D880F392969}" dt="2024-03-01T16:52:14.862" v="1483" actId="478"/>
          <ac:spMkLst>
            <pc:docMk/>
            <pc:sldMk cId="1398439132" sldId="316"/>
            <ac:spMk id="3" creationId="{964DA114-677C-40D8-8FFA-43531834CFBF}"/>
          </ac:spMkLst>
        </pc:spChg>
        <pc:spChg chg="mod ord">
          <ac:chgData name="Angela Datcher" userId="52527f34-d375-4074-a804-6a76c31e2feb" providerId="ADAL" clId="{B2DDC088-5866-40C0-A0C5-7D880F392969}" dt="2024-03-01T16:52:26.451" v="1486" actId="26606"/>
          <ac:spMkLst>
            <pc:docMk/>
            <pc:sldMk cId="1398439132" sldId="316"/>
            <ac:spMk id="4" creationId="{D528596A-0847-664A-9D47-5096383E5E09}"/>
          </ac:spMkLst>
        </pc:spChg>
        <pc:spChg chg="del mod ord">
          <ac:chgData name="Angela Datcher" userId="52527f34-d375-4074-a804-6a76c31e2feb" providerId="ADAL" clId="{B2DDC088-5866-40C0-A0C5-7D880F392969}" dt="2024-03-01T16:52:04.587" v="1482"/>
          <ac:spMkLst>
            <pc:docMk/>
            <pc:sldMk cId="1398439132" sldId="316"/>
            <ac:spMk id="5" creationId="{1B07C49E-AFFC-EC46-8930-E4D428F5F943}"/>
          </ac:spMkLst>
        </pc:spChg>
        <pc:spChg chg="add mod">
          <ac:chgData name="Angela Datcher" userId="52527f34-d375-4074-a804-6a76c31e2feb" providerId="ADAL" clId="{B2DDC088-5866-40C0-A0C5-7D880F392969}" dt="2024-03-01T16:52:41.614" v="1490" actId="20577"/>
          <ac:spMkLst>
            <pc:docMk/>
            <pc:sldMk cId="1398439132" sldId="316"/>
            <ac:spMk id="10" creationId="{DF8EA163-DF10-0A1D-4678-3EF44EAF0A38}"/>
          </ac:spMkLst>
        </pc:spChg>
        <pc:spChg chg="add del">
          <ac:chgData name="Angela Datcher" userId="52527f34-d375-4074-a804-6a76c31e2feb" providerId="ADAL" clId="{B2DDC088-5866-40C0-A0C5-7D880F392969}" dt="2024-03-01T16:52:38.833" v="1488" actId="26606"/>
          <ac:spMkLst>
            <pc:docMk/>
            <pc:sldMk cId="1398439132" sldId="316"/>
            <ac:spMk id="13" creationId="{39B4056F-1959-4627-A683-77F6C0603FCD}"/>
          </ac:spMkLst>
        </pc:spChg>
        <pc:spChg chg="add del">
          <ac:chgData name="Angela Datcher" userId="52527f34-d375-4074-a804-6a76c31e2feb" providerId="ADAL" clId="{B2DDC088-5866-40C0-A0C5-7D880F392969}" dt="2024-03-01T16:52:38.833" v="1488" actId="26606"/>
          <ac:spMkLst>
            <pc:docMk/>
            <pc:sldMk cId="1398439132" sldId="316"/>
            <ac:spMk id="15" creationId="{D8D7349B-C9FA-4FCE-A1FF-948F460A3A9A}"/>
          </ac:spMkLst>
        </pc:spChg>
        <pc:spChg chg="add del">
          <ac:chgData name="Angela Datcher" userId="52527f34-d375-4074-a804-6a76c31e2feb" providerId="ADAL" clId="{B2DDC088-5866-40C0-A0C5-7D880F392969}" dt="2024-03-01T16:52:38.833" v="1488" actId="26606"/>
          <ac:spMkLst>
            <pc:docMk/>
            <pc:sldMk cId="1398439132" sldId="316"/>
            <ac:spMk id="17" creationId="{4AF746F9-E85F-4BED-9D7E-562262E8B3D2}"/>
          </ac:spMkLst>
        </pc:spChg>
        <pc:spChg chg="add">
          <ac:chgData name="Angela Datcher" userId="52527f34-d375-4074-a804-6a76c31e2feb" providerId="ADAL" clId="{B2DDC088-5866-40C0-A0C5-7D880F392969}" dt="2024-03-01T16:52:38.833" v="1488" actId="26606"/>
          <ac:spMkLst>
            <pc:docMk/>
            <pc:sldMk cId="1398439132" sldId="316"/>
            <ac:spMk id="24" creationId="{39B4056F-1959-4627-A683-77F6C0603FCD}"/>
          </ac:spMkLst>
        </pc:spChg>
        <pc:spChg chg="add">
          <ac:chgData name="Angela Datcher" userId="52527f34-d375-4074-a804-6a76c31e2feb" providerId="ADAL" clId="{B2DDC088-5866-40C0-A0C5-7D880F392969}" dt="2024-03-01T16:52:38.833" v="1488" actId="26606"/>
          <ac:spMkLst>
            <pc:docMk/>
            <pc:sldMk cId="1398439132" sldId="316"/>
            <ac:spMk id="26" creationId="{D8D7349B-C9FA-4FCE-A1FF-948F460A3A9A}"/>
          </ac:spMkLst>
        </pc:spChg>
        <pc:spChg chg="add">
          <ac:chgData name="Angela Datcher" userId="52527f34-d375-4074-a804-6a76c31e2feb" providerId="ADAL" clId="{B2DDC088-5866-40C0-A0C5-7D880F392969}" dt="2024-03-01T16:52:38.833" v="1488" actId="26606"/>
          <ac:spMkLst>
            <pc:docMk/>
            <pc:sldMk cId="1398439132" sldId="316"/>
            <ac:spMk id="28" creationId="{4AF746F9-E85F-4BED-9D7E-562262E8B3D2}"/>
          </ac:spMkLst>
        </pc:spChg>
        <pc:picChg chg="add mod">
          <ac:chgData name="Angela Datcher" userId="52527f34-d375-4074-a804-6a76c31e2feb" providerId="ADAL" clId="{B2DDC088-5866-40C0-A0C5-7D880F392969}" dt="2024-03-01T16:52:26.451" v="1486" actId="26606"/>
          <ac:picMkLst>
            <pc:docMk/>
            <pc:sldMk cId="1398439132" sldId="316"/>
            <ac:picMk id="6" creationId="{FB4FFAFE-55A0-A1AF-38DA-B857C4FDC769}"/>
          </ac:picMkLst>
        </pc:picChg>
        <pc:cxnChg chg="add del">
          <ac:chgData name="Angela Datcher" userId="52527f34-d375-4074-a804-6a76c31e2feb" providerId="ADAL" clId="{B2DDC088-5866-40C0-A0C5-7D880F392969}" dt="2024-03-01T16:52:38.833" v="1488" actId="26606"/>
          <ac:cxnSpMkLst>
            <pc:docMk/>
            <pc:sldMk cId="1398439132" sldId="316"/>
            <ac:cxnSpMk id="19" creationId="{55646586-8E5D-4A2B-BDA9-01CE28AC89A1}"/>
          </ac:cxnSpMkLst>
        </pc:cxnChg>
        <pc:cxnChg chg="add">
          <ac:chgData name="Angela Datcher" userId="52527f34-d375-4074-a804-6a76c31e2feb" providerId="ADAL" clId="{B2DDC088-5866-40C0-A0C5-7D880F392969}" dt="2024-03-01T16:52:38.833" v="1488" actId="26606"/>
          <ac:cxnSpMkLst>
            <pc:docMk/>
            <pc:sldMk cId="1398439132" sldId="316"/>
            <ac:cxnSpMk id="30" creationId="{55646586-8E5D-4A2B-BDA9-01CE28AC89A1}"/>
          </ac:cxnSpMkLst>
        </pc:cxnChg>
      </pc:sldChg>
      <pc:sldChg chg="addSp delSp modSp mod setBg modClrScheme chgLayout">
        <pc:chgData name="Angela Datcher" userId="52527f34-d375-4074-a804-6a76c31e2feb" providerId="ADAL" clId="{B2DDC088-5866-40C0-A0C5-7D880F392969}" dt="2024-03-01T16:53:52.202" v="1514" actId="20577"/>
        <pc:sldMkLst>
          <pc:docMk/>
          <pc:sldMk cId="3975168428" sldId="317"/>
        </pc:sldMkLst>
        <pc:spChg chg="add mod ord">
          <ac:chgData name="Angela Datcher" userId="52527f34-d375-4074-a804-6a76c31e2feb" providerId="ADAL" clId="{B2DDC088-5866-40C0-A0C5-7D880F392969}" dt="2024-03-01T16:53:32.341" v="1499" actId="26606"/>
          <ac:spMkLst>
            <pc:docMk/>
            <pc:sldMk cId="3975168428" sldId="317"/>
            <ac:spMk id="2" creationId="{F6A847C0-EA1F-C601-97E9-5B6576EB66BC}"/>
          </ac:spMkLst>
        </pc:spChg>
        <pc:spChg chg="del">
          <ac:chgData name="Angela Datcher" userId="52527f34-d375-4074-a804-6a76c31e2feb" providerId="ADAL" clId="{B2DDC088-5866-40C0-A0C5-7D880F392969}" dt="2024-03-01T16:53:16.570" v="1492" actId="478"/>
          <ac:spMkLst>
            <pc:docMk/>
            <pc:sldMk cId="3975168428" sldId="317"/>
            <ac:spMk id="3" creationId="{04523243-E4D6-45EC-97C8-D44398FB7417}"/>
          </ac:spMkLst>
        </pc:spChg>
        <pc:spChg chg="mod ord">
          <ac:chgData name="Angela Datcher" userId="52527f34-d375-4074-a804-6a76c31e2feb" providerId="ADAL" clId="{B2DDC088-5866-40C0-A0C5-7D880F392969}" dt="2024-03-01T16:53:32.341" v="1499" actId="26606"/>
          <ac:spMkLst>
            <pc:docMk/>
            <pc:sldMk cId="3975168428" sldId="317"/>
            <ac:spMk id="4" creationId="{D528596A-0847-664A-9D47-5096383E5E09}"/>
          </ac:spMkLst>
        </pc:spChg>
        <pc:spChg chg="del mod ord">
          <ac:chgData name="Angela Datcher" userId="52527f34-d375-4074-a804-6a76c31e2feb" providerId="ADAL" clId="{B2DDC088-5866-40C0-A0C5-7D880F392969}" dt="2024-03-01T16:53:30.958" v="1498"/>
          <ac:spMkLst>
            <pc:docMk/>
            <pc:sldMk cId="3975168428" sldId="317"/>
            <ac:spMk id="5" creationId="{1B07C49E-AFFC-EC46-8930-E4D428F5F943}"/>
          </ac:spMkLst>
        </pc:spChg>
        <pc:spChg chg="add mod">
          <ac:chgData name="Angela Datcher" userId="52527f34-d375-4074-a804-6a76c31e2feb" providerId="ADAL" clId="{B2DDC088-5866-40C0-A0C5-7D880F392969}" dt="2024-03-01T16:53:52.202" v="1514" actId="20577"/>
          <ac:spMkLst>
            <pc:docMk/>
            <pc:sldMk cId="3975168428" sldId="317"/>
            <ac:spMk id="10" creationId="{F7447715-0D42-7C32-4871-1F1172F8C965}"/>
          </ac:spMkLst>
        </pc:spChg>
        <pc:spChg chg="add del">
          <ac:chgData name="Angela Datcher" userId="52527f34-d375-4074-a804-6a76c31e2feb" providerId="ADAL" clId="{B2DDC088-5866-40C0-A0C5-7D880F392969}" dt="2024-03-01T16:53:44.154" v="1501" actId="26606"/>
          <ac:spMkLst>
            <pc:docMk/>
            <pc:sldMk cId="3975168428" sldId="317"/>
            <ac:spMk id="13" creationId="{39B4056F-1959-4627-A683-77F6C0603FCD}"/>
          </ac:spMkLst>
        </pc:spChg>
        <pc:spChg chg="add del">
          <ac:chgData name="Angela Datcher" userId="52527f34-d375-4074-a804-6a76c31e2feb" providerId="ADAL" clId="{B2DDC088-5866-40C0-A0C5-7D880F392969}" dt="2024-03-01T16:53:44.154" v="1501" actId="26606"/>
          <ac:spMkLst>
            <pc:docMk/>
            <pc:sldMk cId="3975168428" sldId="317"/>
            <ac:spMk id="15" creationId="{D8D7349B-C9FA-4FCE-A1FF-948F460A3A9A}"/>
          </ac:spMkLst>
        </pc:spChg>
        <pc:spChg chg="add del">
          <ac:chgData name="Angela Datcher" userId="52527f34-d375-4074-a804-6a76c31e2feb" providerId="ADAL" clId="{B2DDC088-5866-40C0-A0C5-7D880F392969}" dt="2024-03-01T16:53:44.154" v="1501" actId="26606"/>
          <ac:spMkLst>
            <pc:docMk/>
            <pc:sldMk cId="3975168428" sldId="317"/>
            <ac:spMk id="17" creationId="{4AF746F9-E85F-4BED-9D7E-562262E8B3D2}"/>
          </ac:spMkLst>
        </pc:spChg>
        <pc:spChg chg="add">
          <ac:chgData name="Angela Datcher" userId="52527f34-d375-4074-a804-6a76c31e2feb" providerId="ADAL" clId="{B2DDC088-5866-40C0-A0C5-7D880F392969}" dt="2024-03-01T16:53:44.154" v="1501" actId="26606"/>
          <ac:spMkLst>
            <pc:docMk/>
            <pc:sldMk cId="3975168428" sldId="317"/>
            <ac:spMk id="24" creationId="{39B4056F-1959-4627-A683-77F6C0603FCD}"/>
          </ac:spMkLst>
        </pc:spChg>
        <pc:spChg chg="add">
          <ac:chgData name="Angela Datcher" userId="52527f34-d375-4074-a804-6a76c31e2feb" providerId="ADAL" clId="{B2DDC088-5866-40C0-A0C5-7D880F392969}" dt="2024-03-01T16:53:44.154" v="1501" actId="26606"/>
          <ac:spMkLst>
            <pc:docMk/>
            <pc:sldMk cId="3975168428" sldId="317"/>
            <ac:spMk id="26" creationId="{D8D7349B-C9FA-4FCE-A1FF-948F460A3A9A}"/>
          </ac:spMkLst>
        </pc:spChg>
        <pc:spChg chg="add">
          <ac:chgData name="Angela Datcher" userId="52527f34-d375-4074-a804-6a76c31e2feb" providerId="ADAL" clId="{B2DDC088-5866-40C0-A0C5-7D880F392969}" dt="2024-03-01T16:53:44.154" v="1501" actId="26606"/>
          <ac:spMkLst>
            <pc:docMk/>
            <pc:sldMk cId="3975168428" sldId="317"/>
            <ac:spMk id="28" creationId="{4AF746F9-E85F-4BED-9D7E-562262E8B3D2}"/>
          </ac:spMkLst>
        </pc:spChg>
        <pc:picChg chg="add mod">
          <ac:chgData name="Angela Datcher" userId="52527f34-d375-4074-a804-6a76c31e2feb" providerId="ADAL" clId="{B2DDC088-5866-40C0-A0C5-7D880F392969}" dt="2024-03-01T16:53:32.341" v="1499" actId="26606"/>
          <ac:picMkLst>
            <pc:docMk/>
            <pc:sldMk cId="3975168428" sldId="317"/>
            <ac:picMk id="6" creationId="{B9E0B6C0-155D-7798-95C3-70CC47A16E80}"/>
          </ac:picMkLst>
        </pc:picChg>
        <pc:cxnChg chg="add del">
          <ac:chgData name="Angela Datcher" userId="52527f34-d375-4074-a804-6a76c31e2feb" providerId="ADAL" clId="{B2DDC088-5866-40C0-A0C5-7D880F392969}" dt="2024-03-01T16:53:44.154" v="1501" actId="26606"/>
          <ac:cxnSpMkLst>
            <pc:docMk/>
            <pc:sldMk cId="3975168428" sldId="317"/>
            <ac:cxnSpMk id="19" creationId="{55646586-8E5D-4A2B-BDA9-01CE28AC89A1}"/>
          </ac:cxnSpMkLst>
        </pc:cxnChg>
        <pc:cxnChg chg="add">
          <ac:chgData name="Angela Datcher" userId="52527f34-d375-4074-a804-6a76c31e2feb" providerId="ADAL" clId="{B2DDC088-5866-40C0-A0C5-7D880F392969}" dt="2024-03-01T16:53:44.154" v="1501" actId="26606"/>
          <ac:cxnSpMkLst>
            <pc:docMk/>
            <pc:sldMk cId="3975168428" sldId="317"/>
            <ac:cxnSpMk id="30" creationId="{55646586-8E5D-4A2B-BDA9-01CE28AC89A1}"/>
          </ac:cxnSpMkLst>
        </pc:cxnChg>
      </pc:sldChg>
      <pc:sldChg chg="modSp del">
        <pc:chgData name="Angela Datcher" userId="52527f34-d375-4074-a804-6a76c31e2feb" providerId="ADAL" clId="{B2DDC088-5866-40C0-A0C5-7D880F392969}" dt="2024-03-01T16:56:02.259" v="1516" actId="2696"/>
        <pc:sldMkLst>
          <pc:docMk/>
          <pc:sldMk cId="239597884" sldId="318"/>
        </pc:sldMkLst>
        <pc:spChg chg="mod">
          <ac:chgData name="Angela Datcher" userId="52527f34-d375-4074-a804-6a76c31e2feb" providerId="ADAL" clId="{B2DDC088-5866-40C0-A0C5-7D880F392969}" dt="2024-02-21T00:32:01.029" v="210"/>
          <ac:spMkLst>
            <pc:docMk/>
            <pc:sldMk cId="239597884" sldId="318"/>
            <ac:spMk id="3" creationId="{8C82F32A-22A5-0046-9FAC-5295E4FA5A12}"/>
          </ac:spMkLst>
        </pc:spChg>
        <pc:spChg chg="mod">
          <ac:chgData name="Angela Datcher" userId="52527f34-d375-4074-a804-6a76c31e2feb" providerId="ADAL" clId="{B2DDC088-5866-40C0-A0C5-7D880F392969}" dt="2024-02-19T18:27:37.622" v="7"/>
          <ac:spMkLst>
            <pc:docMk/>
            <pc:sldMk cId="239597884" sldId="318"/>
            <ac:spMk id="5" creationId="{85D9F803-CDBC-C74C-AF1B-2B5937D1C241}"/>
          </ac:spMkLst>
        </pc:spChg>
      </pc:sldChg>
      <pc:sldChg chg="modSp del">
        <pc:chgData name="Angela Datcher" userId="52527f34-d375-4074-a804-6a76c31e2feb" providerId="ADAL" clId="{B2DDC088-5866-40C0-A0C5-7D880F392969}" dt="2024-03-01T16:56:20.615" v="1517" actId="2696"/>
        <pc:sldMkLst>
          <pc:docMk/>
          <pc:sldMk cId="232499080" sldId="319"/>
        </pc:sldMkLst>
        <pc:spChg chg="mod">
          <ac:chgData name="Angela Datcher" userId="52527f34-d375-4074-a804-6a76c31e2feb" providerId="ADAL" clId="{B2DDC088-5866-40C0-A0C5-7D880F392969}" dt="2024-02-21T00:32:01.029" v="210"/>
          <ac:spMkLst>
            <pc:docMk/>
            <pc:sldMk cId="232499080" sldId="319"/>
            <ac:spMk id="3" creationId="{8C82F32A-22A5-0046-9FAC-5295E4FA5A12}"/>
          </ac:spMkLst>
        </pc:spChg>
        <pc:spChg chg="mod">
          <ac:chgData name="Angela Datcher" userId="52527f34-d375-4074-a804-6a76c31e2feb" providerId="ADAL" clId="{B2DDC088-5866-40C0-A0C5-7D880F392969}" dt="2024-02-19T18:27:37.622" v="7"/>
          <ac:spMkLst>
            <pc:docMk/>
            <pc:sldMk cId="232499080" sldId="319"/>
            <ac:spMk id="5" creationId="{85D9F803-CDBC-C74C-AF1B-2B5937D1C241}"/>
          </ac:spMkLst>
        </pc:spChg>
      </pc:sldChg>
      <pc:sldChg chg="addSp delSp modSp mod setBg modClrScheme chgLayout">
        <pc:chgData name="Angela Datcher" userId="52527f34-d375-4074-a804-6a76c31e2feb" providerId="ADAL" clId="{B2DDC088-5866-40C0-A0C5-7D880F392969}" dt="2024-03-01T17:14:15.435" v="1607" actId="26606"/>
        <pc:sldMkLst>
          <pc:docMk/>
          <pc:sldMk cId="3645034231" sldId="320"/>
        </pc:sldMkLst>
        <pc:spChg chg="add mod ord">
          <ac:chgData name="Angela Datcher" userId="52527f34-d375-4074-a804-6a76c31e2feb" providerId="ADAL" clId="{B2DDC088-5866-40C0-A0C5-7D880F392969}" dt="2024-03-01T17:14:15.435" v="1607" actId="26606"/>
          <ac:spMkLst>
            <pc:docMk/>
            <pc:sldMk cId="3645034231" sldId="320"/>
            <ac:spMk id="2" creationId="{7ACD3F2F-0504-34D1-F3A9-AB75CB7B9105}"/>
          </ac:spMkLst>
        </pc:spChg>
        <pc:spChg chg="add del mod ord">
          <ac:chgData name="Angela Datcher" userId="52527f34-d375-4074-a804-6a76c31e2feb" providerId="ADAL" clId="{B2DDC088-5866-40C0-A0C5-7D880F392969}" dt="2024-03-01T17:14:10.536" v="1606"/>
          <ac:spMkLst>
            <pc:docMk/>
            <pc:sldMk cId="3645034231" sldId="320"/>
            <ac:spMk id="3" creationId="{7DB03CFA-1BC2-8AF2-81D3-2B842118A574}"/>
          </ac:spMkLst>
        </pc:spChg>
        <pc:spChg chg="mod ord">
          <ac:chgData name="Angela Datcher" userId="52527f34-d375-4074-a804-6a76c31e2feb" providerId="ADAL" clId="{B2DDC088-5866-40C0-A0C5-7D880F392969}" dt="2024-03-01T17:14:15.435" v="1607" actId="26606"/>
          <ac:spMkLst>
            <pc:docMk/>
            <pc:sldMk cId="3645034231" sldId="320"/>
            <ac:spMk id="4" creationId="{336C985E-BCEF-DD49-BB47-C4649A79F0D8}"/>
          </ac:spMkLst>
        </pc:spChg>
        <pc:spChg chg="mod ord">
          <ac:chgData name="Angela Datcher" userId="52527f34-d375-4074-a804-6a76c31e2feb" providerId="ADAL" clId="{B2DDC088-5866-40C0-A0C5-7D880F392969}" dt="2024-03-01T17:14:15.435" v="1607" actId="26606"/>
          <ac:spMkLst>
            <pc:docMk/>
            <pc:sldMk cId="3645034231" sldId="320"/>
            <ac:spMk id="5" creationId="{1B07C49E-AFFC-EC46-8930-E4D428F5F943}"/>
          </ac:spMkLst>
        </pc:spChg>
        <pc:spChg chg="del">
          <ac:chgData name="Angela Datcher" userId="52527f34-d375-4074-a804-6a76c31e2feb" providerId="ADAL" clId="{B2DDC088-5866-40C0-A0C5-7D880F392969}" dt="2024-03-01T17:06:35.429" v="1581" actId="478"/>
          <ac:spMkLst>
            <pc:docMk/>
            <pc:sldMk cId="3645034231" sldId="320"/>
            <ac:spMk id="9" creationId="{533106AC-60D7-46AE-8E64-7B84ABDBD099}"/>
          </ac:spMkLst>
        </pc:spChg>
        <pc:spChg chg="add">
          <ac:chgData name="Angela Datcher" userId="52527f34-d375-4074-a804-6a76c31e2feb" providerId="ADAL" clId="{B2DDC088-5866-40C0-A0C5-7D880F392969}" dt="2024-03-01T17:14:15.435" v="1607" actId="26606"/>
          <ac:spMkLst>
            <pc:docMk/>
            <pc:sldMk cId="3645034231" sldId="320"/>
            <ac:spMk id="11" creationId="{416A0E3C-60E6-4F39-BC55-5F7C224E1F7C}"/>
          </ac:spMkLst>
        </pc:spChg>
        <pc:spChg chg="add">
          <ac:chgData name="Angela Datcher" userId="52527f34-d375-4074-a804-6a76c31e2feb" providerId="ADAL" clId="{B2DDC088-5866-40C0-A0C5-7D880F392969}" dt="2024-03-01T17:14:15.435" v="1607" actId="26606"/>
          <ac:spMkLst>
            <pc:docMk/>
            <pc:sldMk cId="3645034231" sldId="320"/>
            <ac:spMk id="13" creationId="{1A03258A-52C6-4288-AA56-C3262A0D2584}"/>
          </ac:spMkLst>
        </pc:spChg>
        <pc:spChg chg="add">
          <ac:chgData name="Angela Datcher" userId="52527f34-d375-4074-a804-6a76c31e2feb" providerId="ADAL" clId="{B2DDC088-5866-40C0-A0C5-7D880F392969}" dt="2024-03-01T17:14:15.435" v="1607" actId="26606"/>
          <ac:spMkLst>
            <pc:docMk/>
            <pc:sldMk cId="3645034231" sldId="320"/>
            <ac:spMk id="17" creationId="{873ECEC8-0F24-45B8-950F-35FC94BCEAC8}"/>
          </ac:spMkLst>
        </pc:spChg>
        <pc:spChg chg="add">
          <ac:chgData name="Angela Datcher" userId="52527f34-d375-4074-a804-6a76c31e2feb" providerId="ADAL" clId="{B2DDC088-5866-40C0-A0C5-7D880F392969}" dt="2024-03-01T17:14:15.435" v="1607" actId="26606"/>
          <ac:spMkLst>
            <pc:docMk/>
            <pc:sldMk cId="3645034231" sldId="320"/>
            <ac:spMk id="21" creationId="{7D417315-0A35-4882-ABD2-ABE3C89E5DCF}"/>
          </ac:spMkLst>
        </pc:spChg>
        <pc:spChg chg="add">
          <ac:chgData name="Angela Datcher" userId="52527f34-d375-4074-a804-6a76c31e2feb" providerId="ADAL" clId="{B2DDC088-5866-40C0-A0C5-7D880F392969}" dt="2024-03-01T17:14:15.435" v="1607" actId="26606"/>
          <ac:spMkLst>
            <pc:docMk/>
            <pc:sldMk cId="3645034231" sldId="320"/>
            <ac:spMk id="23" creationId="{8B53612E-ADB2-4457-9688-89506397AF28}"/>
          </ac:spMkLst>
        </pc:spChg>
        <pc:picChg chg="add mod">
          <ac:chgData name="Angela Datcher" userId="52527f34-d375-4074-a804-6a76c31e2feb" providerId="ADAL" clId="{B2DDC088-5866-40C0-A0C5-7D880F392969}" dt="2024-03-01T17:14:15.435" v="1607" actId="26606"/>
          <ac:picMkLst>
            <pc:docMk/>
            <pc:sldMk cId="3645034231" sldId="320"/>
            <ac:picMk id="6" creationId="{AFAC8C61-FD2B-1E6B-65F0-7A35A4425D76}"/>
          </ac:picMkLst>
        </pc:picChg>
        <pc:cxnChg chg="add">
          <ac:chgData name="Angela Datcher" userId="52527f34-d375-4074-a804-6a76c31e2feb" providerId="ADAL" clId="{B2DDC088-5866-40C0-A0C5-7D880F392969}" dt="2024-03-01T17:14:15.435" v="1607" actId="26606"/>
          <ac:cxnSpMkLst>
            <pc:docMk/>
            <pc:sldMk cId="3645034231" sldId="320"/>
            <ac:cxnSpMk id="15" creationId="{C5025DAC-8B93-4160-B017-3A274A5828C0}"/>
          </ac:cxnSpMkLst>
        </pc:cxnChg>
        <pc:cxnChg chg="add">
          <ac:chgData name="Angela Datcher" userId="52527f34-d375-4074-a804-6a76c31e2feb" providerId="ADAL" clId="{B2DDC088-5866-40C0-A0C5-7D880F392969}" dt="2024-03-01T17:14:15.435" v="1607" actId="26606"/>
          <ac:cxnSpMkLst>
            <pc:docMk/>
            <pc:sldMk cId="3645034231" sldId="320"/>
            <ac:cxnSpMk id="19" creationId="{89EB8C68-FF1B-4849-867B-32D29B19F102}"/>
          </ac:cxnSpMkLst>
        </pc:cxnChg>
      </pc:sldChg>
      <pc:sldChg chg="addSp delSp modSp mod setBg modClrScheme chgLayout">
        <pc:chgData name="Angela Datcher" userId="52527f34-d375-4074-a804-6a76c31e2feb" providerId="ADAL" clId="{B2DDC088-5866-40C0-A0C5-7D880F392969}" dt="2024-02-21T00:45:04.873" v="344" actId="26606"/>
        <pc:sldMkLst>
          <pc:docMk/>
          <pc:sldMk cId="733461713" sldId="321"/>
        </pc:sldMkLst>
        <pc:spChg chg="del">
          <ac:chgData name="Angela Datcher" userId="52527f34-d375-4074-a804-6a76c31e2feb" providerId="ADAL" clId="{B2DDC088-5866-40C0-A0C5-7D880F392969}" dt="2024-02-21T00:44:43.368" v="337" actId="478"/>
          <ac:spMkLst>
            <pc:docMk/>
            <pc:sldMk cId="733461713" sldId="321"/>
            <ac:spMk id="2" creationId="{938BBD4D-F87B-2648-91EB-CF6A4BF6870A}"/>
          </ac:spMkLst>
        </pc:spChg>
        <pc:spChg chg="add mod ord">
          <ac:chgData name="Angela Datcher" userId="52527f34-d375-4074-a804-6a76c31e2feb" providerId="ADAL" clId="{B2DDC088-5866-40C0-A0C5-7D880F392969}" dt="2024-02-21T00:45:04.873" v="344" actId="26606"/>
          <ac:spMkLst>
            <pc:docMk/>
            <pc:sldMk cId="733461713" sldId="321"/>
            <ac:spMk id="3" creationId="{10FFE1A7-4C5F-437F-7059-7DF9F6643B99}"/>
          </ac:spMkLst>
        </pc:spChg>
        <pc:spChg chg="add del">
          <ac:chgData name="Angela Datcher" userId="52527f34-d375-4074-a804-6a76c31e2feb" providerId="ADAL" clId="{B2DDC088-5866-40C0-A0C5-7D880F392969}" dt="2024-02-21T00:45:04.873" v="344" actId="26606"/>
          <ac:spMkLst>
            <pc:docMk/>
            <pc:sldMk cId="733461713" sldId="321"/>
            <ac:spMk id="10" creationId="{F240A2FC-E2C3-458D-96B4-5DF9028D93A5}"/>
          </ac:spMkLst>
        </pc:spChg>
        <pc:spChg chg="add del">
          <ac:chgData name="Angela Datcher" userId="52527f34-d375-4074-a804-6a76c31e2feb" providerId="ADAL" clId="{B2DDC088-5866-40C0-A0C5-7D880F392969}" dt="2024-02-21T00:45:04.873" v="344" actId="26606"/>
          <ac:spMkLst>
            <pc:docMk/>
            <pc:sldMk cId="733461713" sldId="321"/>
            <ac:spMk id="12" creationId="{5F097929-F3D6-4D1F-8AFC-CF348171A9E1}"/>
          </ac:spMkLst>
        </pc:spChg>
        <pc:spChg chg="add del">
          <ac:chgData name="Angela Datcher" userId="52527f34-d375-4074-a804-6a76c31e2feb" providerId="ADAL" clId="{B2DDC088-5866-40C0-A0C5-7D880F392969}" dt="2024-02-21T00:45:04.873" v="344" actId="26606"/>
          <ac:spMkLst>
            <pc:docMk/>
            <pc:sldMk cId="733461713" sldId="321"/>
            <ac:spMk id="16" creationId="{34461041-8413-4023-ABA7-9E499B0AD995}"/>
          </ac:spMkLst>
        </pc:spChg>
        <pc:spChg chg="add del">
          <ac:chgData name="Angela Datcher" userId="52527f34-d375-4074-a804-6a76c31e2feb" providerId="ADAL" clId="{B2DDC088-5866-40C0-A0C5-7D880F392969}" dt="2024-02-21T00:45:04.873" v="344" actId="26606"/>
          <ac:spMkLst>
            <pc:docMk/>
            <pc:sldMk cId="733461713" sldId="321"/>
            <ac:spMk id="20" creationId="{D841E764-4629-49E0-994A-6F92FEFB9B5D}"/>
          </ac:spMkLst>
        </pc:spChg>
        <pc:spChg chg="add del">
          <ac:chgData name="Angela Datcher" userId="52527f34-d375-4074-a804-6a76c31e2feb" providerId="ADAL" clId="{B2DDC088-5866-40C0-A0C5-7D880F392969}" dt="2024-02-21T00:45:04.873" v="344" actId="26606"/>
          <ac:spMkLst>
            <pc:docMk/>
            <pc:sldMk cId="733461713" sldId="321"/>
            <ac:spMk id="22" creationId="{95635077-9890-4CC8-9792-28743EBFE01D}"/>
          </ac:spMkLst>
        </pc:spChg>
        <pc:spChg chg="add">
          <ac:chgData name="Angela Datcher" userId="52527f34-d375-4074-a804-6a76c31e2feb" providerId="ADAL" clId="{B2DDC088-5866-40C0-A0C5-7D880F392969}" dt="2024-02-21T00:45:04.873" v="344" actId="26606"/>
          <ac:spMkLst>
            <pc:docMk/>
            <pc:sldMk cId="733461713" sldId="321"/>
            <ac:spMk id="27" creationId="{F240A2FC-E2C3-458D-96B4-5DF9028D93A5}"/>
          </ac:spMkLst>
        </pc:spChg>
        <pc:spChg chg="add">
          <ac:chgData name="Angela Datcher" userId="52527f34-d375-4074-a804-6a76c31e2feb" providerId="ADAL" clId="{B2DDC088-5866-40C0-A0C5-7D880F392969}" dt="2024-02-21T00:45:04.873" v="344" actId="26606"/>
          <ac:spMkLst>
            <pc:docMk/>
            <pc:sldMk cId="733461713" sldId="321"/>
            <ac:spMk id="29" creationId="{5F097929-F3D6-4D1F-8AFC-CF348171A9E1}"/>
          </ac:spMkLst>
        </pc:spChg>
        <pc:spChg chg="add">
          <ac:chgData name="Angela Datcher" userId="52527f34-d375-4074-a804-6a76c31e2feb" providerId="ADAL" clId="{B2DDC088-5866-40C0-A0C5-7D880F392969}" dt="2024-02-21T00:45:04.873" v="344" actId="26606"/>
          <ac:spMkLst>
            <pc:docMk/>
            <pc:sldMk cId="733461713" sldId="321"/>
            <ac:spMk id="33" creationId="{2779F603-B669-4AD6-82F9-E09F76165B99}"/>
          </ac:spMkLst>
        </pc:spChg>
        <pc:spChg chg="add">
          <ac:chgData name="Angela Datcher" userId="52527f34-d375-4074-a804-6a76c31e2feb" providerId="ADAL" clId="{B2DDC088-5866-40C0-A0C5-7D880F392969}" dt="2024-02-21T00:45:04.873" v="344" actId="26606"/>
          <ac:spMkLst>
            <pc:docMk/>
            <pc:sldMk cId="733461713" sldId="321"/>
            <ac:spMk id="37" creationId="{BC0D1FC6-352C-4C7D-825F-C4E2F6A8059C}"/>
          </ac:spMkLst>
        </pc:spChg>
        <pc:spChg chg="add">
          <ac:chgData name="Angela Datcher" userId="52527f34-d375-4074-a804-6a76c31e2feb" providerId="ADAL" clId="{B2DDC088-5866-40C0-A0C5-7D880F392969}" dt="2024-02-21T00:45:04.873" v="344" actId="26606"/>
          <ac:spMkLst>
            <pc:docMk/>
            <pc:sldMk cId="733461713" sldId="321"/>
            <ac:spMk id="39" creationId="{541AFC2C-CD98-4478-AB71-1A864026D92F}"/>
          </ac:spMkLst>
        </pc:spChg>
        <pc:picChg chg="add mod">
          <ac:chgData name="Angela Datcher" userId="52527f34-d375-4074-a804-6a76c31e2feb" providerId="ADAL" clId="{B2DDC088-5866-40C0-A0C5-7D880F392969}" dt="2024-02-21T00:45:04.873" v="344" actId="26606"/>
          <ac:picMkLst>
            <pc:docMk/>
            <pc:sldMk cId="733461713" sldId="321"/>
            <ac:picMk id="7" creationId="{90F4BEA5-4757-4752-AD29-EC15A48501F1}"/>
          </ac:picMkLst>
        </pc:picChg>
        <pc:cxnChg chg="add del">
          <ac:chgData name="Angela Datcher" userId="52527f34-d375-4074-a804-6a76c31e2feb" providerId="ADAL" clId="{B2DDC088-5866-40C0-A0C5-7D880F392969}" dt="2024-02-21T00:45:04.873" v="344" actId="26606"/>
          <ac:cxnSpMkLst>
            <pc:docMk/>
            <pc:sldMk cId="733461713" sldId="321"/>
            <ac:cxnSpMk id="14" creationId="{43074C91-9045-414B-B5F9-567DAE3EED25}"/>
          </ac:cxnSpMkLst>
        </pc:cxnChg>
        <pc:cxnChg chg="add del">
          <ac:chgData name="Angela Datcher" userId="52527f34-d375-4074-a804-6a76c31e2feb" providerId="ADAL" clId="{B2DDC088-5866-40C0-A0C5-7D880F392969}" dt="2024-02-21T00:45:04.873" v="344" actId="26606"/>
          <ac:cxnSpMkLst>
            <pc:docMk/>
            <pc:sldMk cId="733461713" sldId="321"/>
            <ac:cxnSpMk id="18" creationId="{F05BCF04-4702-43D0-BE8F-DBF6C2F65131}"/>
          </ac:cxnSpMkLst>
        </pc:cxnChg>
        <pc:cxnChg chg="add">
          <ac:chgData name="Angela Datcher" userId="52527f34-d375-4074-a804-6a76c31e2feb" providerId="ADAL" clId="{B2DDC088-5866-40C0-A0C5-7D880F392969}" dt="2024-02-21T00:45:04.873" v="344" actId="26606"/>
          <ac:cxnSpMkLst>
            <pc:docMk/>
            <pc:sldMk cId="733461713" sldId="321"/>
            <ac:cxnSpMk id="31" creationId="{43074C91-9045-414B-B5F9-567DAE3EED25}"/>
          </ac:cxnSpMkLst>
        </pc:cxnChg>
        <pc:cxnChg chg="add">
          <ac:chgData name="Angela Datcher" userId="52527f34-d375-4074-a804-6a76c31e2feb" providerId="ADAL" clId="{B2DDC088-5866-40C0-A0C5-7D880F392969}" dt="2024-02-21T00:45:04.873" v="344" actId="26606"/>
          <ac:cxnSpMkLst>
            <pc:docMk/>
            <pc:sldMk cId="733461713" sldId="321"/>
            <ac:cxnSpMk id="35" creationId="{7ABFD994-C2DC-4E7D-9411-C7FF7813EF47}"/>
          </ac:cxnSpMkLst>
        </pc:cxnChg>
      </pc:sldChg>
      <pc:sldChg chg="addSp delSp modSp mod setBg modClrScheme chgLayout">
        <pc:chgData name="Angela Datcher" userId="52527f34-d375-4074-a804-6a76c31e2feb" providerId="ADAL" clId="{B2DDC088-5866-40C0-A0C5-7D880F392969}" dt="2024-03-01T16:58:08.597" v="1551" actId="14100"/>
        <pc:sldMkLst>
          <pc:docMk/>
          <pc:sldMk cId="700132931" sldId="322"/>
        </pc:sldMkLst>
        <pc:spChg chg="add mod ord">
          <ac:chgData name="Angela Datcher" userId="52527f34-d375-4074-a804-6a76c31e2feb" providerId="ADAL" clId="{B2DDC088-5866-40C0-A0C5-7D880F392969}" dt="2024-03-01T16:58:03.100" v="1549" actId="26606"/>
          <ac:spMkLst>
            <pc:docMk/>
            <pc:sldMk cId="700132931" sldId="322"/>
            <ac:spMk id="2" creationId="{1D804187-6C1E-86E7-FDD9-99BFEFA0566F}"/>
          </ac:spMkLst>
        </pc:spChg>
        <pc:spChg chg="mod ord">
          <ac:chgData name="Angela Datcher" userId="52527f34-d375-4074-a804-6a76c31e2feb" providerId="ADAL" clId="{B2DDC088-5866-40C0-A0C5-7D880F392969}" dt="2024-03-01T16:58:03.100" v="1549" actId="26606"/>
          <ac:spMkLst>
            <pc:docMk/>
            <pc:sldMk cId="700132931" sldId="322"/>
            <ac:spMk id="3" creationId="{8C82F32A-22A5-0046-9FAC-5295E4FA5A12}"/>
          </ac:spMkLst>
        </pc:spChg>
        <pc:spChg chg="add mod ord">
          <ac:chgData name="Angela Datcher" userId="52527f34-d375-4074-a804-6a76c31e2feb" providerId="ADAL" clId="{B2DDC088-5866-40C0-A0C5-7D880F392969}" dt="2024-03-01T16:58:03.100" v="1549" actId="26606"/>
          <ac:spMkLst>
            <pc:docMk/>
            <pc:sldMk cId="700132931" sldId="322"/>
            <ac:spMk id="4" creationId="{D80E62FC-B069-3784-913C-F9D00BD0005C}"/>
          </ac:spMkLst>
        </pc:spChg>
        <pc:spChg chg="del mod ord">
          <ac:chgData name="Angela Datcher" userId="52527f34-d375-4074-a804-6a76c31e2feb" providerId="ADAL" clId="{B2DDC088-5866-40C0-A0C5-7D880F392969}" dt="2024-03-01T16:57:44.064" v="1547"/>
          <ac:spMkLst>
            <pc:docMk/>
            <pc:sldMk cId="700132931" sldId="322"/>
            <ac:spMk id="5" creationId="{85D9F803-CDBC-C74C-AF1B-2B5937D1C241}"/>
          </ac:spMkLst>
        </pc:spChg>
        <pc:spChg chg="del">
          <ac:chgData name="Angela Datcher" userId="52527f34-d375-4074-a804-6a76c31e2feb" providerId="ADAL" clId="{B2DDC088-5866-40C0-A0C5-7D880F392969}" dt="2024-03-01T16:57:00.496" v="1519" actId="478"/>
          <ac:spMkLst>
            <pc:docMk/>
            <pc:sldMk cId="700132931" sldId="322"/>
            <ac:spMk id="8" creationId="{9456A072-47A6-4424-9ABE-F398119040DD}"/>
          </ac:spMkLst>
        </pc:spChg>
        <pc:spChg chg="add">
          <ac:chgData name="Angela Datcher" userId="52527f34-d375-4074-a804-6a76c31e2feb" providerId="ADAL" clId="{B2DDC088-5866-40C0-A0C5-7D880F392969}" dt="2024-03-01T16:58:03.100" v="1549" actId="26606"/>
          <ac:spMkLst>
            <pc:docMk/>
            <pc:sldMk cId="700132931" sldId="322"/>
            <ac:spMk id="12" creationId="{F240A2FC-E2C3-458D-96B4-5DF9028D93A5}"/>
          </ac:spMkLst>
        </pc:spChg>
        <pc:spChg chg="add">
          <ac:chgData name="Angela Datcher" userId="52527f34-d375-4074-a804-6a76c31e2feb" providerId="ADAL" clId="{B2DDC088-5866-40C0-A0C5-7D880F392969}" dt="2024-03-01T16:58:03.100" v="1549" actId="26606"/>
          <ac:spMkLst>
            <pc:docMk/>
            <pc:sldMk cId="700132931" sldId="322"/>
            <ac:spMk id="14" creationId="{5F097929-F3D6-4D1F-8AFC-CF348171A9E1}"/>
          </ac:spMkLst>
        </pc:spChg>
        <pc:spChg chg="add">
          <ac:chgData name="Angela Datcher" userId="52527f34-d375-4074-a804-6a76c31e2feb" providerId="ADAL" clId="{B2DDC088-5866-40C0-A0C5-7D880F392969}" dt="2024-03-01T16:58:03.100" v="1549" actId="26606"/>
          <ac:spMkLst>
            <pc:docMk/>
            <pc:sldMk cId="700132931" sldId="322"/>
            <ac:spMk id="18" creationId="{990BAFCD-EA0A-47F4-8B00-AAB1E67A90CC}"/>
          </ac:spMkLst>
        </pc:spChg>
        <pc:spChg chg="add">
          <ac:chgData name="Angela Datcher" userId="52527f34-d375-4074-a804-6a76c31e2feb" providerId="ADAL" clId="{B2DDC088-5866-40C0-A0C5-7D880F392969}" dt="2024-03-01T16:58:03.100" v="1549" actId="26606"/>
          <ac:spMkLst>
            <pc:docMk/>
            <pc:sldMk cId="700132931" sldId="322"/>
            <ac:spMk id="20" creationId="{621D8EC4-8163-48C9-89D6-8555E98AB9A8}"/>
          </ac:spMkLst>
        </pc:spChg>
        <pc:spChg chg="add">
          <ac:chgData name="Angela Datcher" userId="52527f34-d375-4074-a804-6a76c31e2feb" providerId="ADAL" clId="{B2DDC088-5866-40C0-A0C5-7D880F392969}" dt="2024-03-01T16:58:03.100" v="1549" actId="26606"/>
          <ac:spMkLst>
            <pc:docMk/>
            <pc:sldMk cId="700132931" sldId="322"/>
            <ac:spMk id="22" creationId="{7B7C6C2A-33C4-4D5D-8EB1-A8803DCB7566}"/>
          </ac:spMkLst>
        </pc:spChg>
        <pc:picChg chg="add del mod">
          <ac:chgData name="Angela Datcher" userId="52527f34-d375-4074-a804-6a76c31e2feb" providerId="ADAL" clId="{B2DDC088-5866-40C0-A0C5-7D880F392969}" dt="2024-03-01T16:57:40.467" v="1546" actId="21"/>
          <ac:picMkLst>
            <pc:docMk/>
            <pc:sldMk cId="700132931" sldId="322"/>
            <ac:picMk id="6" creationId="{6073DE17-0FF5-4595-A4F2-B52421CEC018}"/>
          </ac:picMkLst>
        </pc:picChg>
        <pc:picChg chg="add mod ord">
          <ac:chgData name="Angela Datcher" userId="52527f34-d375-4074-a804-6a76c31e2feb" providerId="ADAL" clId="{B2DDC088-5866-40C0-A0C5-7D880F392969}" dt="2024-03-01T16:58:08.597" v="1551" actId="14100"/>
          <ac:picMkLst>
            <pc:docMk/>
            <pc:sldMk cId="700132931" sldId="322"/>
            <ac:picMk id="7" creationId="{8363A7A7-AB63-9990-B686-FC039D3E8E53}"/>
          </ac:picMkLst>
        </pc:picChg>
        <pc:cxnChg chg="add">
          <ac:chgData name="Angela Datcher" userId="52527f34-d375-4074-a804-6a76c31e2feb" providerId="ADAL" clId="{B2DDC088-5866-40C0-A0C5-7D880F392969}" dt="2024-03-01T16:58:03.100" v="1549" actId="26606"/>
          <ac:cxnSpMkLst>
            <pc:docMk/>
            <pc:sldMk cId="700132931" sldId="322"/>
            <ac:cxnSpMk id="16" creationId="{43074C91-9045-414B-B5F9-567DAE3EED25}"/>
          </ac:cxnSpMkLst>
        </pc:cxnChg>
      </pc:sldChg>
      <pc:sldChg chg="addSp delSp modSp mod setBg modClrScheme chgLayout">
        <pc:chgData name="Angela Datcher" userId="52527f34-d375-4074-a804-6a76c31e2feb" providerId="ADAL" clId="{B2DDC088-5866-40C0-A0C5-7D880F392969}" dt="2024-03-01T17:00:14.474" v="1558" actId="26606"/>
        <pc:sldMkLst>
          <pc:docMk/>
          <pc:sldMk cId="1866160706" sldId="323"/>
        </pc:sldMkLst>
        <pc:spChg chg="add mod ord">
          <ac:chgData name="Angela Datcher" userId="52527f34-d375-4074-a804-6a76c31e2feb" providerId="ADAL" clId="{B2DDC088-5866-40C0-A0C5-7D880F392969}" dt="2024-03-01T17:00:14.474" v="1558" actId="26606"/>
          <ac:spMkLst>
            <pc:docMk/>
            <pc:sldMk cId="1866160706" sldId="323"/>
            <ac:spMk id="2" creationId="{FD893666-2A86-90A9-D225-F707BEF12BE5}"/>
          </ac:spMkLst>
        </pc:spChg>
        <pc:spChg chg="mod ord">
          <ac:chgData name="Angela Datcher" userId="52527f34-d375-4074-a804-6a76c31e2feb" providerId="ADAL" clId="{B2DDC088-5866-40C0-A0C5-7D880F392969}" dt="2024-03-01T17:00:14.474" v="1558" actId="26606"/>
          <ac:spMkLst>
            <pc:docMk/>
            <pc:sldMk cId="1866160706" sldId="323"/>
            <ac:spMk id="3" creationId="{8C82F32A-22A5-0046-9FAC-5295E4FA5A12}"/>
          </ac:spMkLst>
        </pc:spChg>
        <pc:spChg chg="add del mod ord">
          <ac:chgData name="Angela Datcher" userId="52527f34-d375-4074-a804-6a76c31e2feb" providerId="ADAL" clId="{B2DDC088-5866-40C0-A0C5-7D880F392969}" dt="2024-03-01T16:59:30.927" v="1555"/>
          <ac:spMkLst>
            <pc:docMk/>
            <pc:sldMk cId="1866160706" sldId="323"/>
            <ac:spMk id="4" creationId="{128C2830-68CB-43D7-8163-E792C80DA25E}"/>
          </ac:spMkLst>
        </pc:spChg>
        <pc:spChg chg="mod ord">
          <ac:chgData name="Angela Datcher" userId="52527f34-d375-4074-a804-6a76c31e2feb" providerId="ADAL" clId="{B2DDC088-5866-40C0-A0C5-7D880F392969}" dt="2024-03-01T17:00:14.474" v="1558" actId="26606"/>
          <ac:spMkLst>
            <pc:docMk/>
            <pc:sldMk cId="1866160706" sldId="323"/>
            <ac:spMk id="5" creationId="{85D9F803-CDBC-C74C-AF1B-2B5937D1C241}"/>
          </ac:spMkLst>
        </pc:spChg>
        <pc:spChg chg="del">
          <ac:chgData name="Angela Datcher" userId="52527f34-d375-4074-a804-6a76c31e2feb" providerId="ADAL" clId="{B2DDC088-5866-40C0-A0C5-7D880F392969}" dt="2024-03-01T16:59:11.047" v="1553" actId="478"/>
          <ac:spMkLst>
            <pc:docMk/>
            <pc:sldMk cId="1866160706" sldId="323"/>
            <ac:spMk id="8" creationId="{4EF94599-779E-457E-B57B-6063EBF7A840}"/>
          </ac:spMkLst>
        </pc:spChg>
        <pc:spChg chg="add">
          <ac:chgData name="Angela Datcher" userId="52527f34-d375-4074-a804-6a76c31e2feb" providerId="ADAL" clId="{B2DDC088-5866-40C0-A0C5-7D880F392969}" dt="2024-03-01T17:00:14.474" v="1558" actId="26606"/>
          <ac:spMkLst>
            <pc:docMk/>
            <pc:sldMk cId="1866160706" sldId="323"/>
            <ac:spMk id="11" creationId="{7DE3B1B8-DC38-48E8-8C31-EF790659B582}"/>
          </ac:spMkLst>
        </pc:spChg>
        <pc:spChg chg="add">
          <ac:chgData name="Angela Datcher" userId="52527f34-d375-4074-a804-6a76c31e2feb" providerId="ADAL" clId="{B2DDC088-5866-40C0-A0C5-7D880F392969}" dt="2024-03-01T17:00:14.474" v="1558" actId="26606"/>
          <ac:spMkLst>
            <pc:docMk/>
            <pc:sldMk cId="1866160706" sldId="323"/>
            <ac:spMk id="13" creationId="{9E63FFFE-1DB2-4A0F-B495-35782F162299}"/>
          </ac:spMkLst>
        </pc:spChg>
        <pc:spChg chg="add">
          <ac:chgData name="Angela Datcher" userId="52527f34-d375-4074-a804-6a76c31e2feb" providerId="ADAL" clId="{B2DDC088-5866-40C0-A0C5-7D880F392969}" dt="2024-03-01T17:00:14.474" v="1558" actId="26606"/>
          <ac:spMkLst>
            <pc:docMk/>
            <pc:sldMk cId="1866160706" sldId="323"/>
            <ac:spMk id="17" creationId="{0AB6E427-3F73-4C06-A5D5-AE52C3883B50}"/>
          </ac:spMkLst>
        </pc:spChg>
        <pc:spChg chg="add">
          <ac:chgData name="Angela Datcher" userId="52527f34-d375-4074-a804-6a76c31e2feb" providerId="ADAL" clId="{B2DDC088-5866-40C0-A0C5-7D880F392969}" dt="2024-03-01T17:00:14.474" v="1558" actId="26606"/>
          <ac:spMkLst>
            <pc:docMk/>
            <pc:sldMk cId="1866160706" sldId="323"/>
            <ac:spMk id="19" creationId="{D8C9BDAA-0390-4B39-9B5C-BC95E5120DA4}"/>
          </ac:spMkLst>
        </pc:spChg>
        <pc:spChg chg="add">
          <ac:chgData name="Angela Datcher" userId="52527f34-d375-4074-a804-6a76c31e2feb" providerId="ADAL" clId="{B2DDC088-5866-40C0-A0C5-7D880F392969}" dt="2024-03-01T17:00:14.474" v="1558" actId="26606"/>
          <ac:spMkLst>
            <pc:docMk/>
            <pc:sldMk cId="1866160706" sldId="323"/>
            <ac:spMk id="21" creationId="{F9DB1FE5-9D46-433B-99D1-2F1B8DC79855}"/>
          </ac:spMkLst>
        </pc:spChg>
        <pc:picChg chg="add mod">
          <ac:chgData name="Angela Datcher" userId="52527f34-d375-4074-a804-6a76c31e2feb" providerId="ADAL" clId="{B2DDC088-5866-40C0-A0C5-7D880F392969}" dt="2024-03-01T17:00:14.474" v="1558" actId="26606"/>
          <ac:picMkLst>
            <pc:docMk/>
            <pc:sldMk cId="1866160706" sldId="323"/>
            <ac:picMk id="6" creationId="{3A4B71FB-A0D0-4D75-AAFA-4B27579F7D3B}"/>
          </ac:picMkLst>
        </pc:picChg>
        <pc:cxnChg chg="add">
          <ac:chgData name="Angela Datcher" userId="52527f34-d375-4074-a804-6a76c31e2feb" providerId="ADAL" clId="{B2DDC088-5866-40C0-A0C5-7D880F392969}" dt="2024-03-01T17:00:14.474" v="1558" actId="26606"/>
          <ac:cxnSpMkLst>
            <pc:docMk/>
            <pc:sldMk cId="1866160706" sldId="323"/>
            <ac:cxnSpMk id="15" creationId="{32BB9A07-8AB8-4D82-B3BC-B500DDEC79A1}"/>
          </ac:cxnSpMkLst>
        </pc:cxnChg>
      </pc:sldChg>
      <pc:sldChg chg="modSp del">
        <pc:chgData name="Angela Datcher" userId="52527f34-d375-4074-a804-6a76c31e2feb" providerId="ADAL" clId="{B2DDC088-5866-40C0-A0C5-7D880F392969}" dt="2024-03-01T17:02:25.953" v="1559" actId="2696"/>
        <pc:sldMkLst>
          <pc:docMk/>
          <pc:sldMk cId="252359608" sldId="324"/>
        </pc:sldMkLst>
        <pc:spChg chg="mod">
          <ac:chgData name="Angela Datcher" userId="52527f34-d375-4074-a804-6a76c31e2feb" providerId="ADAL" clId="{B2DDC088-5866-40C0-A0C5-7D880F392969}" dt="2024-02-21T00:32:01.029" v="210"/>
          <ac:spMkLst>
            <pc:docMk/>
            <pc:sldMk cId="252359608" sldId="324"/>
            <ac:spMk id="3" creationId="{8C82F32A-22A5-0046-9FAC-5295E4FA5A12}"/>
          </ac:spMkLst>
        </pc:spChg>
        <pc:spChg chg="mod">
          <ac:chgData name="Angela Datcher" userId="52527f34-d375-4074-a804-6a76c31e2feb" providerId="ADAL" clId="{B2DDC088-5866-40C0-A0C5-7D880F392969}" dt="2024-02-19T18:27:37.622" v="7"/>
          <ac:spMkLst>
            <pc:docMk/>
            <pc:sldMk cId="252359608" sldId="324"/>
            <ac:spMk id="5" creationId="{85D9F803-CDBC-C74C-AF1B-2B5937D1C241}"/>
          </ac:spMkLst>
        </pc:spChg>
      </pc:sldChg>
      <pc:sldChg chg="addSp delSp modSp mod setBg modClrScheme chgLayout">
        <pc:chgData name="Angela Datcher" userId="52527f34-d375-4074-a804-6a76c31e2feb" providerId="ADAL" clId="{B2DDC088-5866-40C0-A0C5-7D880F392969}" dt="2024-02-21T00:16:39.034" v="201" actId="1076"/>
        <pc:sldMkLst>
          <pc:docMk/>
          <pc:sldMk cId="1277611629" sldId="327"/>
        </pc:sldMkLst>
        <pc:spChg chg="add del mod ord">
          <ac:chgData name="Angela Datcher" userId="52527f34-d375-4074-a804-6a76c31e2feb" providerId="ADAL" clId="{B2DDC088-5866-40C0-A0C5-7D880F392969}" dt="2024-02-20T00:13:00.152" v="14" actId="700"/>
          <ac:spMkLst>
            <pc:docMk/>
            <pc:sldMk cId="1277611629" sldId="327"/>
            <ac:spMk id="3" creationId="{FBF58B31-1CE8-24F0-D8B0-C3CF1F99CE11}"/>
          </ac:spMkLst>
        </pc:spChg>
        <pc:spChg chg="add del mod ord">
          <ac:chgData name="Angela Datcher" userId="52527f34-d375-4074-a804-6a76c31e2feb" providerId="ADAL" clId="{B2DDC088-5866-40C0-A0C5-7D880F392969}" dt="2024-02-20T00:13:00.152" v="14" actId="700"/>
          <ac:spMkLst>
            <pc:docMk/>
            <pc:sldMk cId="1277611629" sldId="327"/>
            <ac:spMk id="4" creationId="{69AA1B38-1B3B-4F75-5FA4-A7D07D40E711}"/>
          </ac:spMkLst>
        </pc:spChg>
        <pc:spChg chg="add del mod ord">
          <ac:chgData name="Angela Datcher" userId="52527f34-d375-4074-a804-6a76c31e2feb" providerId="ADAL" clId="{B2DDC088-5866-40C0-A0C5-7D880F392969}" dt="2024-02-20T00:13:00.152" v="14" actId="700"/>
          <ac:spMkLst>
            <pc:docMk/>
            <pc:sldMk cId="1277611629" sldId="327"/>
            <ac:spMk id="5" creationId="{B6C2921C-6230-5D8B-20E0-DD248E8D51FE}"/>
          </ac:spMkLst>
        </pc:spChg>
        <pc:spChg chg="mod">
          <ac:chgData name="Angela Datcher" userId="52527f34-d375-4074-a804-6a76c31e2feb" providerId="ADAL" clId="{B2DDC088-5866-40C0-A0C5-7D880F392969}" dt="2024-02-21T00:16:08.390" v="196" actId="1076"/>
          <ac:spMkLst>
            <pc:docMk/>
            <pc:sldMk cId="1277611629" sldId="327"/>
            <ac:spMk id="6" creationId="{2C36AF9D-A911-994B-90EA-013D4CDA5604}"/>
          </ac:spMkLst>
        </pc:spChg>
        <pc:spChg chg="add mod">
          <ac:chgData name="Angela Datcher" userId="52527f34-d375-4074-a804-6a76c31e2feb" providerId="ADAL" clId="{B2DDC088-5866-40C0-A0C5-7D880F392969}" dt="2024-02-21T00:16:39.034" v="201" actId="1076"/>
          <ac:spMkLst>
            <pc:docMk/>
            <pc:sldMk cId="1277611629" sldId="327"/>
            <ac:spMk id="7" creationId="{FFA19823-CFA4-C79D-AC73-04EA522FA328}"/>
          </ac:spMkLst>
        </pc:spChg>
        <pc:picChg chg="mod">
          <ac:chgData name="Angela Datcher" userId="52527f34-d375-4074-a804-6a76c31e2feb" providerId="ADAL" clId="{B2DDC088-5866-40C0-A0C5-7D880F392969}" dt="2024-02-21T00:15:04.207" v="186" actId="14861"/>
          <ac:picMkLst>
            <pc:docMk/>
            <pc:sldMk cId="1277611629" sldId="327"/>
            <ac:picMk id="2" creationId="{4F94DBE5-2DCC-401E-95AA-12E04A97FBA6}"/>
          </ac:picMkLst>
        </pc:picChg>
      </pc:sldChg>
      <pc:sldChg chg="addSp modSp mod setBg modClrScheme chgLayout">
        <pc:chgData name="Angela Datcher" userId="52527f34-d375-4074-a804-6a76c31e2feb" providerId="ADAL" clId="{B2DDC088-5866-40C0-A0C5-7D880F392969}" dt="2024-02-21T00:46:38.569" v="398" actId="26606"/>
        <pc:sldMkLst>
          <pc:docMk/>
          <pc:sldMk cId="661040741" sldId="329"/>
        </pc:sldMkLst>
        <pc:spChg chg="add mod">
          <ac:chgData name="Angela Datcher" userId="52527f34-d375-4074-a804-6a76c31e2feb" providerId="ADAL" clId="{B2DDC088-5866-40C0-A0C5-7D880F392969}" dt="2024-02-21T00:46:38.569" v="398" actId="26606"/>
          <ac:spMkLst>
            <pc:docMk/>
            <pc:sldMk cId="661040741" sldId="329"/>
            <ac:spMk id="2" creationId="{851597AE-FF5C-7DAD-A727-EED4ED1C3C94}"/>
          </ac:spMkLst>
        </pc:spChg>
        <pc:spChg chg="add">
          <ac:chgData name="Angela Datcher" userId="52527f34-d375-4074-a804-6a76c31e2feb" providerId="ADAL" clId="{B2DDC088-5866-40C0-A0C5-7D880F392969}" dt="2024-02-21T00:46:38.569" v="398" actId="26606"/>
          <ac:spMkLst>
            <pc:docMk/>
            <pc:sldMk cId="661040741" sldId="329"/>
            <ac:spMk id="9" creationId="{F240A2FC-E2C3-458D-96B4-5DF9028D93A5}"/>
          </ac:spMkLst>
        </pc:spChg>
        <pc:spChg chg="add">
          <ac:chgData name="Angela Datcher" userId="52527f34-d375-4074-a804-6a76c31e2feb" providerId="ADAL" clId="{B2DDC088-5866-40C0-A0C5-7D880F392969}" dt="2024-02-21T00:46:38.569" v="398" actId="26606"/>
          <ac:spMkLst>
            <pc:docMk/>
            <pc:sldMk cId="661040741" sldId="329"/>
            <ac:spMk id="11" creationId="{5F097929-F3D6-4D1F-8AFC-CF348171A9E1}"/>
          </ac:spMkLst>
        </pc:spChg>
        <pc:spChg chg="add">
          <ac:chgData name="Angela Datcher" userId="52527f34-d375-4074-a804-6a76c31e2feb" providerId="ADAL" clId="{B2DDC088-5866-40C0-A0C5-7D880F392969}" dt="2024-02-21T00:46:38.569" v="398" actId="26606"/>
          <ac:spMkLst>
            <pc:docMk/>
            <pc:sldMk cId="661040741" sldId="329"/>
            <ac:spMk id="15" creationId="{2779F603-B669-4AD6-82F9-E09F76165B99}"/>
          </ac:spMkLst>
        </pc:spChg>
        <pc:spChg chg="add">
          <ac:chgData name="Angela Datcher" userId="52527f34-d375-4074-a804-6a76c31e2feb" providerId="ADAL" clId="{B2DDC088-5866-40C0-A0C5-7D880F392969}" dt="2024-02-21T00:46:38.569" v="398" actId="26606"/>
          <ac:spMkLst>
            <pc:docMk/>
            <pc:sldMk cId="661040741" sldId="329"/>
            <ac:spMk id="19" creationId="{BC0D1FC6-352C-4C7D-825F-C4E2F6A8059C}"/>
          </ac:spMkLst>
        </pc:spChg>
        <pc:spChg chg="add">
          <ac:chgData name="Angela Datcher" userId="52527f34-d375-4074-a804-6a76c31e2feb" providerId="ADAL" clId="{B2DDC088-5866-40C0-A0C5-7D880F392969}" dt="2024-02-21T00:46:38.569" v="398" actId="26606"/>
          <ac:spMkLst>
            <pc:docMk/>
            <pc:sldMk cId="661040741" sldId="329"/>
            <ac:spMk id="21" creationId="{541AFC2C-CD98-4478-AB71-1A864026D92F}"/>
          </ac:spMkLst>
        </pc:spChg>
        <pc:picChg chg="add">
          <ac:chgData name="Angela Datcher" userId="52527f34-d375-4074-a804-6a76c31e2feb" providerId="ADAL" clId="{B2DDC088-5866-40C0-A0C5-7D880F392969}" dt="2024-02-21T00:46:38.569" v="398" actId="26606"/>
          <ac:picMkLst>
            <pc:docMk/>
            <pc:sldMk cId="661040741" sldId="329"/>
            <ac:picMk id="6" creationId="{00B833D6-D5F9-9B8E-12FF-E7C4A302C58C}"/>
          </ac:picMkLst>
        </pc:picChg>
        <pc:cxnChg chg="add">
          <ac:chgData name="Angela Datcher" userId="52527f34-d375-4074-a804-6a76c31e2feb" providerId="ADAL" clId="{B2DDC088-5866-40C0-A0C5-7D880F392969}" dt="2024-02-21T00:46:38.569" v="398" actId="26606"/>
          <ac:cxnSpMkLst>
            <pc:docMk/>
            <pc:sldMk cId="661040741" sldId="329"/>
            <ac:cxnSpMk id="13" creationId="{43074C91-9045-414B-B5F9-567DAE3EED25}"/>
          </ac:cxnSpMkLst>
        </pc:cxnChg>
        <pc:cxnChg chg="add">
          <ac:chgData name="Angela Datcher" userId="52527f34-d375-4074-a804-6a76c31e2feb" providerId="ADAL" clId="{B2DDC088-5866-40C0-A0C5-7D880F392969}" dt="2024-02-21T00:46:38.569" v="398" actId="26606"/>
          <ac:cxnSpMkLst>
            <pc:docMk/>
            <pc:sldMk cId="661040741" sldId="329"/>
            <ac:cxnSpMk id="17" creationId="{7ABFD994-C2DC-4E7D-9411-C7FF7813EF47}"/>
          </ac:cxnSpMkLst>
        </pc:cxnChg>
      </pc:sldChg>
      <pc:sldChg chg="addSp delSp modSp mod setBg delDesignElem">
        <pc:chgData name="Angela Datcher" userId="52527f34-d375-4074-a804-6a76c31e2feb" providerId="ADAL" clId="{B2DDC088-5866-40C0-A0C5-7D880F392969}" dt="2024-02-21T00:32:01.029" v="210"/>
        <pc:sldMkLst>
          <pc:docMk/>
          <pc:sldMk cId="724038033" sldId="330"/>
        </pc:sldMkLst>
        <pc:spChg chg="mod ord">
          <ac:chgData name="Angela Datcher" userId="52527f34-d375-4074-a804-6a76c31e2feb" providerId="ADAL" clId="{B2DDC088-5866-40C0-A0C5-7D880F392969}" dt="2024-02-21T00:32:01.029" v="210"/>
          <ac:spMkLst>
            <pc:docMk/>
            <pc:sldMk cId="724038033" sldId="330"/>
            <ac:spMk id="4" creationId="{E2403FD9-22AB-4833-9FE0-E1E67C96862D}"/>
          </ac:spMkLst>
        </pc:spChg>
        <pc:spChg chg="del">
          <ac:chgData name="Angela Datcher" userId="52527f34-d375-4074-a804-6a76c31e2feb" providerId="ADAL" clId="{B2DDC088-5866-40C0-A0C5-7D880F392969}" dt="2024-02-21T00:31:38.933" v="208" actId="26606"/>
          <ac:spMkLst>
            <pc:docMk/>
            <pc:sldMk cId="724038033" sldId="330"/>
            <ac:spMk id="10" creationId="{79EF1473-3ADD-43F1-A495-57AAB7FD902F}"/>
          </ac:spMkLst>
        </pc:spChg>
        <pc:spChg chg="mod">
          <ac:chgData name="Angela Datcher" userId="52527f34-d375-4074-a804-6a76c31e2feb" providerId="ADAL" clId="{B2DDC088-5866-40C0-A0C5-7D880F392969}" dt="2024-02-21T00:31:38.933" v="208" actId="26606"/>
          <ac:spMkLst>
            <pc:docMk/>
            <pc:sldMk cId="724038033" sldId="330"/>
            <ac:spMk id="19" creationId="{6CA66F18-AF00-434A-AB3C-61097BEAE5FA}"/>
          </ac:spMkLst>
        </pc:spChg>
        <pc:spChg chg="add del">
          <ac:chgData name="Angela Datcher" userId="52527f34-d375-4074-a804-6a76c31e2feb" providerId="ADAL" clId="{B2DDC088-5866-40C0-A0C5-7D880F392969}" dt="2024-02-21T00:32:01.029" v="210"/>
          <ac:spMkLst>
            <pc:docMk/>
            <pc:sldMk cId="724038033" sldId="330"/>
            <ac:spMk id="25" creationId="{36D16D1E-4205-49F5-BD2A-DA769947C104}"/>
          </ac:spMkLst>
        </pc:spChg>
        <pc:spChg chg="add del">
          <ac:chgData name="Angela Datcher" userId="52527f34-d375-4074-a804-6a76c31e2feb" providerId="ADAL" clId="{B2DDC088-5866-40C0-A0C5-7D880F392969}" dt="2024-02-21T00:32:01.029" v="210"/>
          <ac:spMkLst>
            <pc:docMk/>
            <pc:sldMk cId="724038033" sldId="330"/>
            <ac:spMk id="27" creationId="{012FD100-C039-4E03-B5E4-2EDFA7290AA6}"/>
          </ac:spMkLst>
        </pc:spChg>
        <pc:graphicFrameChg chg="add">
          <ac:chgData name="Angela Datcher" userId="52527f34-d375-4074-a804-6a76c31e2feb" providerId="ADAL" clId="{B2DDC088-5866-40C0-A0C5-7D880F392969}" dt="2024-02-21T00:31:38.933" v="208" actId="26606"/>
          <ac:graphicFrameMkLst>
            <pc:docMk/>
            <pc:sldMk cId="724038033" sldId="330"/>
            <ac:graphicFrameMk id="21" creationId="{086A6E7A-1763-3006-BF79-FC2FFA456F9E}"/>
          </ac:graphicFrameMkLst>
        </pc:graphicFrameChg>
        <pc:cxnChg chg="add del">
          <ac:chgData name="Angela Datcher" userId="52527f34-d375-4074-a804-6a76c31e2feb" providerId="ADAL" clId="{B2DDC088-5866-40C0-A0C5-7D880F392969}" dt="2024-02-21T00:32:01.029" v="210"/>
          <ac:cxnSpMkLst>
            <pc:docMk/>
            <pc:sldMk cId="724038033" sldId="330"/>
            <ac:cxnSpMk id="29" creationId="{4418FCD2-8448-4A81-8EB4-72250F7827B4}"/>
          </ac:cxnSpMkLst>
        </pc:cxnChg>
      </pc:sldChg>
      <pc:sldChg chg="addSp delSp modSp mod setBg modClrScheme chgLayout">
        <pc:chgData name="Angela Datcher" userId="52527f34-d375-4074-a804-6a76c31e2feb" providerId="ADAL" clId="{B2DDC088-5866-40C0-A0C5-7D880F392969}" dt="2024-03-01T15:09:53.712" v="646" actId="26606"/>
        <pc:sldMkLst>
          <pc:docMk/>
          <pc:sldMk cId="1980221439" sldId="331"/>
        </pc:sldMkLst>
        <pc:spChg chg="add del mod ord">
          <ac:chgData name="Angela Datcher" userId="52527f34-d375-4074-a804-6a76c31e2feb" providerId="ADAL" clId="{B2DDC088-5866-40C0-A0C5-7D880F392969}" dt="2024-03-01T15:07:50.013" v="630"/>
          <ac:spMkLst>
            <pc:docMk/>
            <pc:sldMk cId="1980221439" sldId="331"/>
            <ac:spMk id="2" creationId="{F0BF6519-5705-E868-1BF0-C4CBA3F1548D}"/>
          </ac:spMkLst>
        </pc:spChg>
        <pc:spChg chg="add del mod ord">
          <ac:chgData name="Angela Datcher" userId="52527f34-d375-4074-a804-6a76c31e2feb" providerId="ADAL" clId="{B2DDC088-5866-40C0-A0C5-7D880F392969}" dt="2024-03-01T15:08:07.644" v="633" actId="26606"/>
          <ac:spMkLst>
            <pc:docMk/>
            <pc:sldMk cId="1980221439" sldId="331"/>
            <ac:spMk id="3" creationId="{29D581B1-1A14-F9DF-D5AA-92B7F76B9598}"/>
          </ac:spMkLst>
        </pc:spChg>
        <pc:spChg chg="mod ord">
          <ac:chgData name="Angela Datcher" userId="52527f34-d375-4074-a804-6a76c31e2feb" providerId="ADAL" clId="{B2DDC088-5866-40C0-A0C5-7D880F392969}" dt="2024-03-01T15:09:53.712" v="646" actId="26606"/>
          <ac:spMkLst>
            <pc:docMk/>
            <pc:sldMk cId="1980221439" sldId="331"/>
            <ac:spMk id="4" creationId="{E2403FD9-22AB-4833-9FE0-E1E67C96862D}"/>
          </ac:spMkLst>
        </pc:spChg>
        <pc:spChg chg="add mod">
          <ac:chgData name="Angela Datcher" userId="52527f34-d375-4074-a804-6a76c31e2feb" providerId="ADAL" clId="{B2DDC088-5866-40C0-A0C5-7D880F392969}" dt="2024-03-01T15:09:53.712" v="646" actId="26606"/>
          <ac:spMkLst>
            <pc:docMk/>
            <pc:sldMk cId="1980221439" sldId="331"/>
            <ac:spMk id="5" creationId="{AF0B1376-158D-0815-6E2A-546FF10638FB}"/>
          </ac:spMkLst>
        </pc:spChg>
        <pc:spChg chg="del">
          <ac:chgData name="Angela Datcher" userId="52527f34-d375-4074-a804-6a76c31e2feb" providerId="ADAL" clId="{B2DDC088-5866-40C0-A0C5-7D880F392969}" dt="2024-03-01T15:07:32.024" v="627" actId="26606"/>
          <ac:spMkLst>
            <pc:docMk/>
            <pc:sldMk cId="1980221439" sldId="331"/>
            <ac:spMk id="10" creationId="{79EF1473-3ADD-43F1-A495-57AAB7FD902F}"/>
          </ac:spMkLst>
        </pc:spChg>
        <pc:spChg chg="del mod">
          <ac:chgData name="Angela Datcher" userId="52527f34-d375-4074-a804-6a76c31e2feb" providerId="ADAL" clId="{B2DDC088-5866-40C0-A0C5-7D880F392969}" dt="2024-03-01T15:07:44.989" v="629" actId="21"/>
          <ac:spMkLst>
            <pc:docMk/>
            <pc:sldMk cId="1980221439" sldId="331"/>
            <ac:spMk id="19" creationId="{6CA66F18-AF00-434A-AB3C-61097BEAE5FA}"/>
          </ac:spMkLst>
        </pc:spChg>
        <pc:spChg chg="add del">
          <ac:chgData name="Angela Datcher" userId="52527f34-d375-4074-a804-6a76c31e2feb" providerId="ADAL" clId="{B2DDC088-5866-40C0-A0C5-7D880F392969}" dt="2024-03-01T15:08:07.644" v="633" actId="26606"/>
          <ac:spMkLst>
            <pc:docMk/>
            <pc:sldMk cId="1980221439" sldId="331"/>
            <ac:spMk id="24" creationId="{116A904D-80BE-42BB-A96F-14D33FFE0D88}"/>
          </ac:spMkLst>
        </pc:spChg>
        <pc:spChg chg="add del">
          <ac:chgData name="Angela Datcher" userId="52527f34-d375-4074-a804-6a76c31e2feb" providerId="ADAL" clId="{B2DDC088-5866-40C0-A0C5-7D880F392969}" dt="2024-03-01T15:08:07.644" v="633" actId="26606"/>
          <ac:spMkLst>
            <pc:docMk/>
            <pc:sldMk cId="1980221439" sldId="331"/>
            <ac:spMk id="26" creationId="{3E49CA6A-AA0D-433F-BA6F-E0F8DCBA8BD9}"/>
          </ac:spMkLst>
        </pc:spChg>
        <pc:spChg chg="add del">
          <ac:chgData name="Angela Datcher" userId="52527f34-d375-4074-a804-6a76c31e2feb" providerId="ADAL" clId="{B2DDC088-5866-40C0-A0C5-7D880F392969}" dt="2024-03-01T15:08:07.644" v="633" actId="26606"/>
          <ac:spMkLst>
            <pc:docMk/>
            <pc:sldMk cId="1980221439" sldId="331"/>
            <ac:spMk id="30" creationId="{B6432BCE-DFD0-492A-825D-B06B192162F1}"/>
          </ac:spMkLst>
        </pc:spChg>
        <pc:spChg chg="add del">
          <ac:chgData name="Angela Datcher" userId="52527f34-d375-4074-a804-6a76c31e2feb" providerId="ADAL" clId="{B2DDC088-5866-40C0-A0C5-7D880F392969}" dt="2024-03-01T15:08:07.644" v="633" actId="26606"/>
          <ac:spMkLst>
            <pc:docMk/>
            <pc:sldMk cId="1980221439" sldId="331"/>
            <ac:spMk id="32" creationId="{19F5B778-C67E-417B-9509-2F509EA61533}"/>
          </ac:spMkLst>
        </pc:spChg>
        <pc:spChg chg="add del">
          <ac:chgData name="Angela Datcher" userId="52527f34-d375-4074-a804-6a76c31e2feb" providerId="ADAL" clId="{B2DDC088-5866-40C0-A0C5-7D880F392969}" dt="2024-03-01T15:08:07.644" v="633" actId="26606"/>
          <ac:spMkLst>
            <pc:docMk/>
            <pc:sldMk cId="1980221439" sldId="331"/>
            <ac:spMk id="34" creationId="{E88F05FB-902F-4AE9-81B6-9036CB580E28}"/>
          </ac:spMkLst>
        </pc:spChg>
        <pc:spChg chg="add">
          <ac:chgData name="Angela Datcher" userId="52527f34-d375-4074-a804-6a76c31e2feb" providerId="ADAL" clId="{B2DDC088-5866-40C0-A0C5-7D880F392969}" dt="2024-03-01T15:09:53.712" v="646" actId="26606"/>
          <ac:spMkLst>
            <pc:docMk/>
            <pc:sldMk cId="1980221439" sldId="331"/>
            <ac:spMk id="41" creationId="{EE1530B0-6F96-46C0-8B3E-3215CB756BE4}"/>
          </ac:spMkLst>
        </pc:spChg>
        <pc:spChg chg="add">
          <ac:chgData name="Angela Datcher" userId="52527f34-d375-4074-a804-6a76c31e2feb" providerId="ADAL" clId="{B2DDC088-5866-40C0-A0C5-7D880F392969}" dt="2024-03-01T15:09:53.712" v="646" actId="26606"/>
          <ac:spMkLst>
            <pc:docMk/>
            <pc:sldMk cId="1980221439" sldId="331"/>
            <ac:spMk id="43" creationId="{754910CF-1B56-45D3-960A-E89F7B3B9131}"/>
          </ac:spMkLst>
        </pc:spChg>
        <pc:spChg chg="add">
          <ac:chgData name="Angela Datcher" userId="52527f34-d375-4074-a804-6a76c31e2feb" providerId="ADAL" clId="{B2DDC088-5866-40C0-A0C5-7D880F392969}" dt="2024-03-01T15:09:53.712" v="646" actId="26606"/>
          <ac:spMkLst>
            <pc:docMk/>
            <pc:sldMk cId="1980221439" sldId="331"/>
            <ac:spMk id="45" creationId="{6669F804-A677-4B75-95F4-A5E4426FB774}"/>
          </ac:spMkLst>
        </pc:spChg>
        <pc:graphicFrameChg chg="add mod modGraphic">
          <ac:chgData name="Angela Datcher" userId="52527f34-d375-4074-a804-6a76c31e2feb" providerId="ADAL" clId="{B2DDC088-5866-40C0-A0C5-7D880F392969}" dt="2024-03-01T15:09:53.712" v="646" actId="26606"/>
          <ac:graphicFrameMkLst>
            <pc:docMk/>
            <pc:sldMk cId="1980221439" sldId="331"/>
            <ac:graphicFrameMk id="36" creationId="{D62E178C-B719-17A3-C88E-45ADB28BB1AE}"/>
          </ac:graphicFrameMkLst>
        </pc:graphicFrameChg>
        <pc:cxnChg chg="add del">
          <ac:chgData name="Angela Datcher" userId="52527f34-d375-4074-a804-6a76c31e2feb" providerId="ADAL" clId="{B2DDC088-5866-40C0-A0C5-7D880F392969}" dt="2024-03-01T15:08:07.644" v="633" actId="26606"/>
          <ac:cxnSpMkLst>
            <pc:docMk/>
            <pc:sldMk cId="1980221439" sldId="331"/>
            <ac:cxnSpMk id="28" creationId="{17706B1B-4321-47A1-B97B-3364729F7291}"/>
          </ac:cxnSpMkLst>
        </pc:cxnChg>
      </pc:sldChg>
      <pc:sldChg chg="addSp delSp modSp mod setBg">
        <pc:chgData name="Angela Datcher" userId="52527f34-d375-4074-a804-6a76c31e2feb" providerId="ADAL" clId="{B2DDC088-5866-40C0-A0C5-7D880F392969}" dt="2024-03-01T15:12:10.558" v="650" actId="20577"/>
        <pc:sldMkLst>
          <pc:docMk/>
          <pc:sldMk cId="2560061391" sldId="332"/>
        </pc:sldMkLst>
        <pc:spChg chg="add mod">
          <ac:chgData name="Angela Datcher" userId="52527f34-d375-4074-a804-6a76c31e2feb" providerId="ADAL" clId="{B2DDC088-5866-40C0-A0C5-7D880F392969}" dt="2024-02-21T01:07:49.027" v="624" actId="207"/>
          <ac:spMkLst>
            <pc:docMk/>
            <pc:sldMk cId="2560061391" sldId="332"/>
            <ac:spMk id="2" creationId="{A6721B84-5882-B209-1723-CB97E56C8417}"/>
          </ac:spMkLst>
        </pc:spChg>
        <pc:spChg chg="mod ord">
          <ac:chgData name="Angela Datcher" userId="52527f34-d375-4074-a804-6a76c31e2feb" providerId="ADAL" clId="{B2DDC088-5866-40C0-A0C5-7D880F392969}" dt="2024-02-21T01:01:42.457" v="413" actId="26606"/>
          <ac:spMkLst>
            <pc:docMk/>
            <pc:sldMk cId="2560061391" sldId="332"/>
            <ac:spMk id="4" creationId="{E2403FD9-22AB-4833-9FE0-E1E67C96862D}"/>
          </ac:spMkLst>
        </pc:spChg>
        <pc:spChg chg="add del mod">
          <ac:chgData name="Angela Datcher" userId="52527f34-d375-4074-a804-6a76c31e2feb" providerId="ADAL" clId="{B2DDC088-5866-40C0-A0C5-7D880F392969}" dt="2024-02-21T01:01:42.457" v="413" actId="26606"/>
          <ac:spMkLst>
            <pc:docMk/>
            <pc:sldMk cId="2560061391" sldId="332"/>
            <ac:spMk id="5" creationId="{8E999A1B-8752-489F-A63B-EA2F60186B52}"/>
          </ac:spMkLst>
        </pc:spChg>
        <pc:spChg chg="mod">
          <ac:chgData name="Angela Datcher" userId="52527f34-d375-4074-a804-6a76c31e2feb" providerId="ADAL" clId="{B2DDC088-5866-40C0-A0C5-7D880F392969}" dt="2024-02-21T01:01:42.457" v="413" actId="26606"/>
          <ac:spMkLst>
            <pc:docMk/>
            <pc:sldMk cId="2560061391" sldId="332"/>
            <ac:spMk id="19" creationId="{6CA66F18-AF00-434A-AB3C-61097BEAE5FA}"/>
          </ac:spMkLst>
        </pc:spChg>
        <pc:spChg chg="add del">
          <ac:chgData name="Angela Datcher" userId="52527f34-d375-4074-a804-6a76c31e2feb" providerId="ADAL" clId="{B2DDC088-5866-40C0-A0C5-7D880F392969}" dt="2024-02-21T01:01:42.457" v="413" actId="26606"/>
          <ac:spMkLst>
            <pc:docMk/>
            <pc:sldMk cId="2560061391" sldId="332"/>
            <ac:spMk id="24" creationId="{13FE9996-7EAC-4679-B37D-C1045F42F954}"/>
          </ac:spMkLst>
        </pc:spChg>
        <pc:spChg chg="add del">
          <ac:chgData name="Angela Datcher" userId="52527f34-d375-4074-a804-6a76c31e2feb" providerId="ADAL" clId="{B2DDC088-5866-40C0-A0C5-7D880F392969}" dt="2024-02-21T01:01:42.457" v="413" actId="26606"/>
          <ac:spMkLst>
            <pc:docMk/>
            <pc:sldMk cId="2560061391" sldId="332"/>
            <ac:spMk id="26" creationId="{761DF1FE-5CC8-43D2-A76C-93C76EEDE1E9}"/>
          </ac:spMkLst>
        </pc:spChg>
        <pc:spChg chg="add del">
          <ac:chgData name="Angela Datcher" userId="52527f34-d375-4074-a804-6a76c31e2feb" providerId="ADAL" clId="{B2DDC088-5866-40C0-A0C5-7D880F392969}" dt="2024-02-21T01:01:42.457" v="413" actId="26606"/>
          <ac:spMkLst>
            <pc:docMk/>
            <pc:sldMk cId="2560061391" sldId="332"/>
            <ac:spMk id="30" creationId="{3741B58E-3B65-4A01-A276-975AB2CF8A08}"/>
          </ac:spMkLst>
        </pc:spChg>
        <pc:spChg chg="add del">
          <ac:chgData name="Angela Datcher" userId="52527f34-d375-4074-a804-6a76c31e2feb" providerId="ADAL" clId="{B2DDC088-5866-40C0-A0C5-7D880F392969}" dt="2024-02-21T01:01:42.457" v="413" actId="26606"/>
          <ac:spMkLst>
            <pc:docMk/>
            <pc:sldMk cId="2560061391" sldId="332"/>
            <ac:spMk id="32" creationId="{7AAC67C3-831B-4AB1-A259-DFB839CAFAFC}"/>
          </ac:spMkLst>
        </pc:spChg>
        <pc:spChg chg="add del">
          <ac:chgData name="Angela Datcher" userId="52527f34-d375-4074-a804-6a76c31e2feb" providerId="ADAL" clId="{B2DDC088-5866-40C0-A0C5-7D880F392969}" dt="2024-02-21T01:01:42.457" v="413" actId="26606"/>
          <ac:spMkLst>
            <pc:docMk/>
            <pc:sldMk cId="2560061391" sldId="332"/>
            <ac:spMk id="34" creationId="{054B3F04-9EAC-45C0-B3CE-0387EEA10A0C}"/>
          </ac:spMkLst>
        </pc:spChg>
        <pc:spChg chg="add">
          <ac:chgData name="Angela Datcher" userId="52527f34-d375-4074-a804-6a76c31e2feb" providerId="ADAL" clId="{B2DDC088-5866-40C0-A0C5-7D880F392969}" dt="2024-02-21T01:01:42.457" v="413" actId="26606"/>
          <ac:spMkLst>
            <pc:docMk/>
            <pc:sldMk cId="2560061391" sldId="332"/>
            <ac:spMk id="37" creationId="{36D16D1E-4205-49F5-BD2A-DA769947C104}"/>
          </ac:spMkLst>
        </pc:spChg>
        <pc:spChg chg="add">
          <ac:chgData name="Angela Datcher" userId="52527f34-d375-4074-a804-6a76c31e2feb" providerId="ADAL" clId="{B2DDC088-5866-40C0-A0C5-7D880F392969}" dt="2024-02-21T01:01:42.457" v="413" actId="26606"/>
          <ac:spMkLst>
            <pc:docMk/>
            <pc:sldMk cId="2560061391" sldId="332"/>
            <ac:spMk id="38" creationId="{012FD100-C039-4E03-B5E4-2EDFA7290AA6}"/>
          </ac:spMkLst>
        </pc:spChg>
        <pc:spChg chg="add del">
          <ac:chgData name="Angela Datcher" userId="52527f34-d375-4074-a804-6a76c31e2feb" providerId="ADAL" clId="{B2DDC088-5866-40C0-A0C5-7D880F392969}" dt="2024-02-21T01:01:24.631" v="412" actId="26606"/>
          <ac:spMkLst>
            <pc:docMk/>
            <pc:sldMk cId="2560061391" sldId="332"/>
            <ac:spMk id="40" creationId="{36D16D1E-4205-49F5-BD2A-DA769947C104}"/>
          </ac:spMkLst>
        </pc:spChg>
        <pc:spChg chg="add">
          <ac:chgData name="Angela Datcher" userId="52527f34-d375-4074-a804-6a76c31e2feb" providerId="ADAL" clId="{B2DDC088-5866-40C0-A0C5-7D880F392969}" dt="2024-02-21T01:01:42.457" v="413" actId="26606"/>
          <ac:spMkLst>
            <pc:docMk/>
            <pc:sldMk cId="2560061391" sldId="332"/>
            <ac:spMk id="41" creationId="{A6B16355-27FB-445B-B646-02AB73637459}"/>
          </ac:spMkLst>
        </pc:spChg>
        <pc:spChg chg="add del">
          <ac:chgData name="Angela Datcher" userId="52527f34-d375-4074-a804-6a76c31e2feb" providerId="ADAL" clId="{B2DDC088-5866-40C0-A0C5-7D880F392969}" dt="2024-02-21T01:01:24.631" v="412" actId="26606"/>
          <ac:spMkLst>
            <pc:docMk/>
            <pc:sldMk cId="2560061391" sldId="332"/>
            <ac:spMk id="42" creationId="{012FD100-C039-4E03-B5E4-2EDFA7290AA6}"/>
          </ac:spMkLst>
        </pc:spChg>
        <pc:spChg chg="add">
          <ac:chgData name="Angela Datcher" userId="52527f34-d375-4074-a804-6a76c31e2feb" providerId="ADAL" clId="{B2DDC088-5866-40C0-A0C5-7D880F392969}" dt="2024-02-21T01:01:42.457" v="413" actId="26606"/>
          <ac:spMkLst>
            <pc:docMk/>
            <pc:sldMk cId="2560061391" sldId="332"/>
            <ac:spMk id="45" creationId="{6B3BF2E5-C3AB-441F-A430-491119C56D26}"/>
          </ac:spMkLst>
        </pc:spChg>
        <pc:spChg chg="add del">
          <ac:chgData name="Angela Datcher" userId="52527f34-d375-4074-a804-6a76c31e2feb" providerId="ADAL" clId="{B2DDC088-5866-40C0-A0C5-7D880F392969}" dt="2024-02-21T01:01:24.631" v="412" actId="26606"/>
          <ac:spMkLst>
            <pc:docMk/>
            <pc:sldMk cId="2560061391" sldId="332"/>
            <ac:spMk id="46" creationId="{A6B16355-27FB-445B-B646-02AB73637459}"/>
          </ac:spMkLst>
        </pc:spChg>
        <pc:spChg chg="add">
          <ac:chgData name="Angela Datcher" userId="52527f34-d375-4074-a804-6a76c31e2feb" providerId="ADAL" clId="{B2DDC088-5866-40C0-A0C5-7D880F392969}" dt="2024-02-21T01:01:42.457" v="413" actId="26606"/>
          <ac:spMkLst>
            <pc:docMk/>
            <pc:sldMk cId="2560061391" sldId="332"/>
            <ac:spMk id="47" creationId="{DD07C90B-B81A-473B-8919-CA924E61FFCF}"/>
          </ac:spMkLst>
        </pc:spChg>
        <pc:spChg chg="add del">
          <ac:chgData name="Angela Datcher" userId="52527f34-d375-4074-a804-6a76c31e2feb" providerId="ADAL" clId="{B2DDC088-5866-40C0-A0C5-7D880F392969}" dt="2024-02-21T01:01:24.631" v="412" actId="26606"/>
          <ac:spMkLst>
            <pc:docMk/>
            <pc:sldMk cId="2560061391" sldId="332"/>
            <ac:spMk id="50" creationId="{6B3BF2E5-C3AB-441F-A430-491119C56D26}"/>
          </ac:spMkLst>
        </pc:spChg>
        <pc:spChg chg="add del">
          <ac:chgData name="Angela Datcher" userId="52527f34-d375-4074-a804-6a76c31e2feb" providerId="ADAL" clId="{B2DDC088-5866-40C0-A0C5-7D880F392969}" dt="2024-02-21T01:01:24.631" v="412" actId="26606"/>
          <ac:spMkLst>
            <pc:docMk/>
            <pc:sldMk cId="2560061391" sldId="332"/>
            <ac:spMk id="52" creationId="{DD07C90B-B81A-473B-8919-CA924E61FFCF}"/>
          </ac:spMkLst>
        </pc:spChg>
        <pc:graphicFrameChg chg="add del mod">
          <ac:chgData name="Angela Datcher" userId="52527f34-d375-4074-a804-6a76c31e2feb" providerId="ADAL" clId="{B2DDC088-5866-40C0-A0C5-7D880F392969}" dt="2024-02-21T01:01:24.631" v="412" actId="26606"/>
          <ac:graphicFrameMkLst>
            <pc:docMk/>
            <pc:sldMk cId="2560061391" sldId="332"/>
            <ac:graphicFrameMk id="36" creationId="{9A9CBDE7-7FF4-F9D6-A18A-D756251E089A}"/>
          </ac:graphicFrameMkLst>
        </pc:graphicFrameChg>
        <pc:graphicFrameChg chg="add mod">
          <ac:chgData name="Angela Datcher" userId="52527f34-d375-4074-a804-6a76c31e2feb" providerId="ADAL" clId="{B2DDC088-5866-40C0-A0C5-7D880F392969}" dt="2024-03-01T15:12:10.558" v="650" actId="20577"/>
          <ac:graphicFrameMkLst>
            <pc:docMk/>
            <pc:sldMk cId="2560061391" sldId="332"/>
            <ac:graphicFrameMk id="49" creationId="{B48CEDD9-18B5-8757-0A2C-2659A5BA1310}"/>
          </ac:graphicFrameMkLst>
        </pc:graphicFrameChg>
        <pc:cxnChg chg="add del">
          <ac:chgData name="Angela Datcher" userId="52527f34-d375-4074-a804-6a76c31e2feb" providerId="ADAL" clId="{B2DDC088-5866-40C0-A0C5-7D880F392969}" dt="2024-02-21T01:01:42.457" v="413" actId="26606"/>
          <ac:cxnSpMkLst>
            <pc:docMk/>
            <pc:sldMk cId="2560061391" sldId="332"/>
            <ac:cxnSpMk id="28" creationId="{E161BEBD-A23C-409E-ABC7-73F9EDC02F20}"/>
          </ac:cxnSpMkLst>
        </pc:cxnChg>
        <pc:cxnChg chg="add">
          <ac:chgData name="Angela Datcher" userId="52527f34-d375-4074-a804-6a76c31e2feb" providerId="ADAL" clId="{B2DDC088-5866-40C0-A0C5-7D880F392969}" dt="2024-02-21T01:01:42.457" v="413" actId="26606"/>
          <ac:cxnSpMkLst>
            <pc:docMk/>
            <pc:sldMk cId="2560061391" sldId="332"/>
            <ac:cxnSpMk id="39" creationId="{4418FCD2-8448-4A81-8EB4-72250F7827B4}"/>
          </ac:cxnSpMkLst>
        </pc:cxnChg>
        <pc:cxnChg chg="add">
          <ac:chgData name="Angela Datcher" userId="52527f34-d375-4074-a804-6a76c31e2feb" providerId="ADAL" clId="{B2DDC088-5866-40C0-A0C5-7D880F392969}" dt="2024-02-21T01:01:42.457" v="413" actId="26606"/>
          <ac:cxnSpMkLst>
            <pc:docMk/>
            <pc:sldMk cId="2560061391" sldId="332"/>
            <ac:cxnSpMk id="43" creationId="{06DA680F-F6AC-453E-A8BF-C5BDED2851DE}"/>
          </ac:cxnSpMkLst>
        </pc:cxnChg>
        <pc:cxnChg chg="add del">
          <ac:chgData name="Angela Datcher" userId="52527f34-d375-4074-a804-6a76c31e2feb" providerId="ADAL" clId="{B2DDC088-5866-40C0-A0C5-7D880F392969}" dt="2024-02-21T01:01:24.631" v="412" actId="26606"/>
          <ac:cxnSpMkLst>
            <pc:docMk/>
            <pc:sldMk cId="2560061391" sldId="332"/>
            <ac:cxnSpMk id="44" creationId="{4418FCD2-8448-4A81-8EB4-72250F7827B4}"/>
          </ac:cxnSpMkLst>
        </pc:cxnChg>
        <pc:cxnChg chg="add del">
          <ac:chgData name="Angela Datcher" userId="52527f34-d375-4074-a804-6a76c31e2feb" providerId="ADAL" clId="{B2DDC088-5866-40C0-A0C5-7D880F392969}" dt="2024-02-21T01:01:24.631" v="412" actId="26606"/>
          <ac:cxnSpMkLst>
            <pc:docMk/>
            <pc:sldMk cId="2560061391" sldId="332"/>
            <ac:cxnSpMk id="48" creationId="{06DA680F-F6AC-453E-A8BF-C5BDED2851DE}"/>
          </ac:cxnSpMkLst>
        </pc:cxnChg>
      </pc:sldChg>
      <pc:sldChg chg="addSp modSp mod setBg">
        <pc:chgData name="Angela Datcher" userId="52527f34-d375-4074-a804-6a76c31e2feb" providerId="ADAL" clId="{B2DDC088-5866-40C0-A0C5-7D880F392969}" dt="2024-03-01T15:14:24.872" v="662" actId="26606"/>
        <pc:sldMkLst>
          <pc:docMk/>
          <pc:sldMk cId="3118609574" sldId="333"/>
        </pc:sldMkLst>
        <pc:spChg chg="mod ord">
          <ac:chgData name="Angela Datcher" userId="52527f34-d375-4074-a804-6a76c31e2feb" providerId="ADAL" clId="{B2DDC088-5866-40C0-A0C5-7D880F392969}" dt="2024-03-01T15:14:24.872" v="662" actId="26606"/>
          <ac:spMkLst>
            <pc:docMk/>
            <pc:sldMk cId="3118609574" sldId="333"/>
            <ac:spMk id="5" creationId="{1B07C49E-AFFC-EC46-8930-E4D428F5F943}"/>
          </ac:spMkLst>
        </pc:spChg>
        <pc:spChg chg="mod ord">
          <ac:chgData name="Angela Datcher" userId="52527f34-d375-4074-a804-6a76c31e2feb" providerId="ADAL" clId="{B2DDC088-5866-40C0-A0C5-7D880F392969}" dt="2024-03-01T15:14:24.872" v="662" actId="26606"/>
          <ac:spMkLst>
            <pc:docMk/>
            <pc:sldMk cId="3118609574" sldId="333"/>
            <ac:spMk id="6" creationId="{772D0411-8FF8-C540-84AE-DBA0703D368C}"/>
          </ac:spMkLst>
        </pc:spChg>
        <pc:spChg chg="mod">
          <ac:chgData name="Angela Datcher" userId="52527f34-d375-4074-a804-6a76c31e2feb" providerId="ADAL" clId="{B2DDC088-5866-40C0-A0C5-7D880F392969}" dt="2024-03-01T15:14:24.872" v="662" actId="26606"/>
          <ac:spMkLst>
            <pc:docMk/>
            <pc:sldMk cId="3118609574" sldId="333"/>
            <ac:spMk id="12" creationId="{D77AC1D2-8B41-4A7A-88CF-41E6B7D8C98D}"/>
          </ac:spMkLst>
        </pc:spChg>
        <pc:spChg chg="add">
          <ac:chgData name="Angela Datcher" userId="52527f34-d375-4074-a804-6a76c31e2feb" providerId="ADAL" clId="{B2DDC088-5866-40C0-A0C5-7D880F392969}" dt="2024-03-01T15:14:24.872" v="662" actId="26606"/>
          <ac:spMkLst>
            <pc:docMk/>
            <pc:sldMk cId="3118609574" sldId="333"/>
            <ac:spMk id="18" creationId="{416A0E3C-60E6-4F39-BC55-5F7C224E1F7C}"/>
          </ac:spMkLst>
        </pc:spChg>
        <pc:spChg chg="add">
          <ac:chgData name="Angela Datcher" userId="52527f34-d375-4074-a804-6a76c31e2feb" providerId="ADAL" clId="{B2DDC088-5866-40C0-A0C5-7D880F392969}" dt="2024-03-01T15:14:24.872" v="662" actId="26606"/>
          <ac:spMkLst>
            <pc:docMk/>
            <pc:sldMk cId="3118609574" sldId="333"/>
            <ac:spMk id="20" creationId="{1A03258A-52C6-4288-AA56-C3262A0D2584}"/>
          </ac:spMkLst>
        </pc:spChg>
        <pc:spChg chg="add">
          <ac:chgData name="Angela Datcher" userId="52527f34-d375-4074-a804-6a76c31e2feb" providerId="ADAL" clId="{B2DDC088-5866-40C0-A0C5-7D880F392969}" dt="2024-03-01T15:14:24.872" v="662" actId="26606"/>
          <ac:spMkLst>
            <pc:docMk/>
            <pc:sldMk cId="3118609574" sldId="333"/>
            <ac:spMk id="24" creationId="{311973C2-EB8B-452A-A698-4A252FD3AE28}"/>
          </ac:spMkLst>
        </pc:spChg>
        <pc:spChg chg="add">
          <ac:chgData name="Angela Datcher" userId="52527f34-d375-4074-a804-6a76c31e2feb" providerId="ADAL" clId="{B2DDC088-5866-40C0-A0C5-7D880F392969}" dt="2024-03-01T15:14:24.872" v="662" actId="26606"/>
          <ac:spMkLst>
            <pc:docMk/>
            <pc:sldMk cId="3118609574" sldId="333"/>
            <ac:spMk id="26" creationId="{10162E77-11AD-44A7-84EC-40C59EEFBD2E}"/>
          </ac:spMkLst>
        </pc:spChg>
        <pc:picChg chg="add">
          <ac:chgData name="Angela Datcher" userId="52527f34-d375-4074-a804-6a76c31e2feb" providerId="ADAL" clId="{B2DDC088-5866-40C0-A0C5-7D880F392969}" dt="2024-03-01T15:14:24.872" v="662" actId="26606"/>
          <ac:picMkLst>
            <pc:docMk/>
            <pc:sldMk cId="3118609574" sldId="333"/>
            <ac:picMk id="14" creationId="{29EFFFAC-B069-63EA-D761-3FF3120B0A55}"/>
          </ac:picMkLst>
        </pc:picChg>
        <pc:cxnChg chg="add">
          <ac:chgData name="Angela Datcher" userId="52527f34-d375-4074-a804-6a76c31e2feb" providerId="ADAL" clId="{B2DDC088-5866-40C0-A0C5-7D880F392969}" dt="2024-03-01T15:14:24.872" v="662" actId="26606"/>
          <ac:cxnSpMkLst>
            <pc:docMk/>
            <pc:sldMk cId="3118609574" sldId="333"/>
            <ac:cxnSpMk id="22" creationId="{C5025DAC-8B93-4160-B017-3A274A5828C0}"/>
          </ac:cxnSpMkLst>
        </pc:cxnChg>
        <pc:cxnChg chg="add">
          <ac:chgData name="Angela Datcher" userId="52527f34-d375-4074-a804-6a76c31e2feb" providerId="ADAL" clId="{B2DDC088-5866-40C0-A0C5-7D880F392969}" dt="2024-03-01T15:14:24.872" v="662" actId="26606"/>
          <ac:cxnSpMkLst>
            <pc:docMk/>
            <pc:sldMk cId="3118609574" sldId="333"/>
            <ac:cxnSpMk id="28" creationId="{5AB158E9-1B40-4CD6-95F0-95CA11DF7B7A}"/>
          </ac:cxnSpMkLst>
        </pc:cxnChg>
      </pc:sldChg>
      <pc:sldChg chg="addSp delSp modSp mod modClrScheme chgLayout">
        <pc:chgData name="Angela Datcher" userId="52527f34-d375-4074-a804-6a76c31e2feb" providerId="ADAL" clId="{B2DDC088-5866-40C0-A0C5-7D880F392969}" dt="2024-03-01T15:22:25.431" v="728" actId="20577"/>
        <pc:sldMkLst>
          <pc:docMk/>
          <pc:sldMk cId="3386344317" sldId="334"/>
        </pc:sldMkLst>
        <pc:spChg chg="mod ord">
          <ac:chgData name="Angela Datcher" userId="52527f34-d375-4074-a804-6a76c31e2feb" providerId="ADAL" clId="{B2DDC088-5866-40C0-A0C5-7D880F392969}" dt="2024-03-01T15:22:25.431" v="728" actId="20577"/>
          <ac:spMkLst>
            <pc:docMk/>
            <pc:sldMk cId="3386344317" sldId="334"/>
            <ac:spMk id="3" creationId="{AB0AB2AC-B7E6-6849-9AE9-697369407F8F}"/>
          </ac:spMkLst>
        </pc:spChg>
        <pc:spChg chg="del mod">
          <ac:chgData name="Angela Datcher" userId="52527f34-d375-4074-a804-6a76c31e2feb" providerId="ADAL" clId="{B2DDC088-5866-40C0-A0C5-7D880F392969}" dt="2024-03-01T15:19:16.656" v="677" actId="478"/>
          <ac:spMkLst>
            <pc:docMk/>
            <pc:sldMk cId="3386344317" sldId="334"/>
            <ac:spMk id="4" creationId="{5066AA34-20EE-4A59-B343-346A8DB5667C}"/>
          </ac:spMkLst>
        </pc:spChg>
        <pc:spChg chg="add del mod">
          <ac:chgData name="Angela Datcher" userId="52527f34-d375-4074-a804-6a76c31e2feb" providerId="ADAL" clId="{B2DDC088-5866-40C0-A0C5-7D880F392969}" dt="2024-03-01T15:19:01.358" v="675"/>
          <ac:spMkLst>
            <pc:docMk/>
            <pc:sldMk cId="3386344317" sldId="334"/>
            <ac:spMk id="5" creationId="{99F5D72C-B635-AAF9-557F-A7D1CF06032E}"/>
          </ac:spMkLst>
        </pc:spChg>
        <pc:spChg chg="mod ord">
          <ac:chgData name="Angela Datcher" userId="52527f34-d375-4074-a804-6a76c31e2feb" providerId="ADAL" clId="{B2DDC088-5866-40C0-A0C5-7D880F392969}" dt="2024-03-01T15:18:46.355" v="669" actId="700"/>
          <ac:spMkLst>
            <pc:docMk/>
            <pc:sldMk cId="3386344317" sldId="334"/>
            <ac:spMk id="6" creationId="{772D0411-8FF8-C540-84AE-DBA0703D368C}"/>
          </ac:spMkLst>
        </pc:spChg>
        <pc:spChg chg="add mod ord">
          <ac:chgData name="Angela Datcher" userId="52527f34-d375-4074-a804-6a76c31e2feb" providerId="ADAL" clId="{B2DDC088-5866-40C0-A0C5-7D880F392969}" dt="2024-03-01T15:19:23.028" v="679" actId="20577"/>
          <ac:spMkLst>
            <pc:docMk/>
            <pc:sldMk cId="3386344317" sldId="334"/>
            <ac:spMk id="7" creationId="{6BBA571E-F288-C82E-11E7-28A20A0D8672}"/>
          </ac:spMkLst>
        </pc:spChg>
        <pc:spChg chg="add mod ord">
          <ac:chgData name="Angela Datcher" userId="52527f34-d375-4074-a804-6a76c31e2feb" providerId="ADAL" clId="{B2DDC088-5866-40C0-A0C5-7D880F392969}" dt="2024-03-01T15:22:05.712" v="723"/>
          <ac:spMkLst>
            <pc:docMk/>
            <pc:sldMk cId="3386344317" sldId="334"/>
            <ac:spMk id="8" creationId="{8BDDF597-2614-FFC5-C51A-F681E015F0D4}"/>
          </ac:spMkLst>
        </pc:spChg>
        <pc:picChg chg="del">
          <ac:chgData name="Angela Datcher" userId="52527f34-d375-4074-a804-6a76c31e2feb" providerId="ADAL" clId="{B2DDC088-5866-40C0-A0C5-7D880F392969}" dt="2024-03-01T15:18:17.297" v="665" actId="478"/>
          <ac:picMkLst>
            <pc:docMk/>
            <pc:sldMk cId="3386344317" sldId="334"/>
            <ac:picMk id="9" creationId="{61E4AF22-EFED-4B80-BCDB-9BE50C288589}"/>
          </ac:picMkLst>
        </pc:picChg>
      </pc:sldChg>
      <pc:sldChg chg="addSp delSp modSp mod modClrScheme chgLayout">
        <pc:chgData name="Angela Datcher" userId="52527f34-d375-4074-a804-6a76c31e2feb" providerId="ADAL" clId="{B2DDC088-5866-40C0-A0C5-7D880F392969}" dt="2024-03-01T15:48:43.710" v="776" actId="115"/>
        <pc:sldMkLst>
          <pc:docMk/>
          <pc:sldMk cId="465748059" sldId="335"/>
        </pc:sldMkLst>
        <pc:spChg chg="del">
          <ac:chgData name="Angela Datcher" userId="52527f34-d375-4074-a804-6a76c31e2feb" providerId="ADAL" clId="{B2DDC088-5866-40C0-A0C5-7D880F392969}" dt="2024-03-01T15:46:13.254" v="738" actId="478"/>
          <ac:spMkLst>
            <pc:docMk/>
            <pc:sldMk cId="465748059" sldId="335"/>
            <ac:spMk id="2" creationId="{8B78C759-C687-440F-8CAE-D3071F1AB630}"/>
          </ac:spMkLst>
        </pc:spChg>
        <pc:spChg chg="mod ord">
          <ac:chgData name="Angela Datcher" userId="52527f34-d375-4074-a804-6a76c31e2feb" providerId="ADAL" clId="{B2DDC088-5866-40C0-A0C5-7D880F392969}" dt="2024-03-01T15:47:04.397" v="741"/>
          <ac:spMkLst>
            <pc:docMk/>
            <pc:sldMk cId="465748059" sldId="335"/>
            <ac:spMk id="3" creationId="{AB0AB2AC-B7E6-6849-9AE9-697369407F8F}"/>
          </ac:spMkLst>
        </pc:spChg>
        <pc:spChg chg="add mod ord">
          <ac:chgData name="Angela Datcher" userId="52527f34-d375-4074-a804-6a76c31e2feb" providerId="ADAL" clId="{B2DDC088-5866-40C0-A0C5-7D880F392969}" dt="2024-03-01T15:46:03.141" v="736" actId="700"/>
          <ac:spMkLst>
            <pc:docMk/>
            <pc:sldMk cId="465748059" sldId="335"/>
            <ac:spMk id="5" creationId="{24C9979F-7B7B-8614-BA34-E1A43B029072}"/>
          </ac:spMkLst>
        </pc:spChg>
        <pc:spChg chg="mod ord">
          <ac:chgData name="Angela Datcher" userId="52527f34-d375-4074-a804-6a76c31e2feb" providerId="ADAL" clId="{B2DDC088-5866-40C0-A0C5-7D880F392969}" dt="2024-03-01T15:46:03.141" v="736" actId="700"/>
          <ac:spMkLst>
            <pc:docMk/>
            <pc:sldMk cId="465748059" sldId="335"/>
            <ac:spMk id="6" creationId="{772D0411-8FF8-C540-84AE-DBA0703D368C}"/>
          </ac:spMkLst>
        </pc:spChg>
        <pc:spChg chg="add mod ord">
          <ac:chgData name="Angela Datcher" userId="52527f34-d375-4074-a804-6a76c31e2feb" providerId="ADAL" clId="{B2DDC088-5866-40C0-A0C5-7D880F392969}" dt="2024-03-01T15:48:43.710" v="776" actId="115"/>
          <ac:spMkLst>
            <pc:docMk/>
            <pc:sldMk cId="465748059" sldId="335"/>
            <ac:spMk id="8" creationId="{C42DBB70-FAC0-3984-5CAE-9C33CC0FD30D}"/>
          </ac:spMkLst>
        </pc:spChg>
        <pc:spChg chg="mod">
          <ac:chgData name="Angela Datcher" userId="52527f34-d375-4074-a804-6a76c31e2feb" providerId="ADAL" clId="{B2DDC088-5866-40C0-A0C5-7D880F392969}" dt="2024-03-01T15:45:48.564" v="733" actId="27636"/>
          <ac:spMkLst>
            <pc:docMk/>
            <pc:sldMk cId="465748059" sldId="335"/>
            <ac:spMk id="11" creationId="{84F5ABFD-B4D4-43FF-959F-AFAF45B45269}"/>
          </ac:spMkLst>
        </pc:spChg>
        <pc:picChg chg="del">
          <ac:chgData name="Angela Datcher" userId="52527f34-d375-4074-a804-6a76c31e2feb" providerId="ADAL" clId="{B2DDC088-5866-40C0-A0C5-7D880F392969}" dt="2024-03-01T15:46:08.247" v="737" actId="478"/>
          <ac:picMkLst>
            <pc:docMk/>
            <pc:sldMk cId="465748059" sldId="335"/>
            <ac:picMk id="7" creationId="{11B286EC-90E5-482C-9C00-C353EE9D2862}"/>
          </ac:picMkLst>
        </pc:picChg>
      </pc:sldChg>
      <pc:sldChg chg="addSp delSp modSp mod modClrScheme chgLayout">
        <pc:chgData name="Angela Datcher" userId="52527f34-d375-4074-a804-6a76c31e2feb" providerId="ADAL" clId="{B2DDC088-5866-40C0-A0C5-7D880F392969}" dt="2024-03-01T15:52:19.581" v="844"/>
        <pc:sldMkLst>
          <pc:docMk/>
          <pc:sldMk cId="1202392215" sldId="336"/>
        </pc:sldMkLst>
        <pc:spChg chg="add mod ord">
          <ac:chgData name="Angela Datcher" userId="52527f34-d375-4074-a804-6a76c31e2feb" providerId="ADAL" clId="{B2DDC088-5866-40C0-A0C5-7D880F392969}" dt="2024-03-01T15:51:57.063" v="843" actId="20577"/>
          <ac:spMkLst>
            <pc:docMk/>
            <pc:sldMk cId="1202392215" sldId="336"/>
            <ac:spMk id="2" creationId="{E870CD67-025D-67DB-C5E5-49AE9DE8BE0C}"/>
          </ac:spMkLst>
        </pc:spChg>
        <pc:spChg chg="mod ord">
          <ac:chgData name="Angela Datcher" userId="52527f34-d375-4074-a804-6a76c31e2feb" providerId="ADAL" clId="{B2DDC088-5866-40C0-A0C5-7D880F392969}" dt="2024-03-01T15:49:45.897" v="778" actId="700"/>
          <ac:spMkLst>
            <pc:docMk/>
            <pc:sldMk cId="1202392215" sldId="336"/>
            <ac:spMk id="4" creationId="{EE021CA9-7CB7-1046-8FA0-21F127C19A59}"/>
          </ac:spMkLst>
        </pc:spChg>
        <pc:spChg chg="mod ord">
          <ac:chgData name="Angela Datcher" userId="52527f34-d375-4074-a804-6a76c31e2feb" providerId="ADAL" clId="{B2DDC088-5866-40C0-A0C5-7D880F392969}" dt="2024-03-01T15:52:19.581" v="844"/>
          <ac:spMkLst>
            <pc:docMk/>
            <pc:sldMk cId="1202392215" sldId="336"/>
            <ac:spMk id="5" creationId="{1B07C49E-AFFC-EC46-8930-E4D428F5F943}"/>
          </ac:spMkLst>
        </pc:spChg>
        <pc:spChg chg="add mod ord">
          <ac:chgData name="Angela Datcher" userId="52527f34-d375-4074-a804-6a76c31e2feb" providerId="ADAL" clId="{B2DDC088-5866-40C0-A0C5-7D880F392969}" dt="2024-03-01T15:51:44.058" v="839" actId="27636"/>
          <ac:spMkLst>
            <pc:docMk/>
            <pc:sldMk cId="1202392215" sldId="336"/>
            <ac:spMk id="7" creationId="{1641CF7E-2456-D218-C3C5-E0CF264C32A7}"/>
          </ac:spMkLst>
        </pc:spChg>
        <pc:spChg chg="mod">
          <ac:chgData name="Angela Datcher" userId="52527f34-d375-4074-a804-6a76c31e2feb" providerId="ADAL" clId="{B2DDC088-5866-40C0-A0C5-7D880F392969}" dt="2024-03-01T15:51:51.285" v="841" actId="21"/>
          <ac:spMkLst>
            <pc:docMk/>
            <pc:sldMk cId="1202392215" sldId="336"/>
            <ac:spMk id="8" creationId="{2A665A13-3129-46DF-B847-F273F3E96BE6}"/>
          </ac:spMkLst>
        </pc:spChg>
        <pc:picChg chg="del">
          <ac:chgData name="Angela Datcher" userId="52527f34-d375-4074-a804-6a76c31e2feb" providerId="ADAL" clId="{B2DDC088-5866-40C0-A0C5-7D880F392969}" dt="2024-03-01T15:51:37.688" v="837" actId="478"/>
          <ac:picMkLst>
            <pc:docMk/>
            <pc:sldMk cId="1202392215" sldId="336"/>
            <ac:picMk id="3" creationId="{16872C39-302A-4BF9-861E-5D427E17530D}"/>
          </ac:picMkLst>
        </pc:picChg>
      </pc:sldChg>
      <pc:sldChg chg="addSp delSp modSp mod modClrScheme chgLayout">
        <pc:chgData name="Angela Datcher" userId="52527f34-d375-4074-a804-6a76c31e2feb" providerId="ADAL" clId="{B2DDC088-5866-40C0-A0C5-7D880F392969}" dt="2024-03-01T15:54:52.877" v="876"/>
        <pc:sldMkLst>
          <pc:docMk/>
          <pc:sldMk cId="3670800036" sldId="337"/>
        </pc:sldMkLst>
        <pc:spChg chg="add mod ord">
          <ac:chgData name="Angela Datcher" userId="52527f34-d375-4074-a804-6a76c31e2feb" providerId="ADAL" clId="{B2DDC088-5866-40C0-A0C5-7D880F392969}" dt="2024-03-01T15:53:43.306" v="849" actId="20577"/>
          <ac:spMkLst>
            <pc:docMk/>
            <pc:sldMk cId="3670800036" sldId="337"/>
            <ac:spMk id="2" creationId="{D9EC8D71-A007-02C1-1E1A-F7D2A880C679}"/>
          </ac:spMkLst>
        </pc:spChg>
        <pc:spChg chg="mod">
          <ac:chgData name="Angela Datcher" userId="52527f34-d375-4074-a804-6a76c31e2feb" providerId="ADAL" clId="{B2DDC088-5866-40C0-A0C5-7D880F392969}" dt="2024-03-01T15:53:40.133" v="847" actId="6549"/>
          <ac:spMkLst>
            <pc:docMk/>
            <pc:sldMk cId="3670800036" sldId="337"/>
            <ac:spMk id="3" creationId="{D9E97D81-A978-4758-8A93-47C19B104075}"/>
          </ac:spMkLst>
        </pc:spChg>
        <pc:spChg chg="mod ord">
          <ac:chgData name="Angela Datcher" userId="52527f34-d375-4074-a804-6a76c31e2feb" providerId="ADAL" clId="{B2DDC088-5866-40C0-A0C5-7D880F392969}" dt="2024-03-01T15:53:31.584" v="846" actId="700"/>
          <ac:spMkLst>
            <pc:docMk/>
            <pc:sldMk cId="3670800036" sldId="337"/>
            <ac:spMk id="4" creationId="{2C4E03D3-761E-7549-A4C6-7E585EBC4F01}"/>
          </ac:spMkLst>
        </pc:spChg>
        <pc:spChg chg="mod ord">
          <ac:chgData name="Angela Datcher" userId="52527f34-d375-4074-a804-6a76c31e2feb" providerId="ADAL" clId="{B2DDC088-5866-40C0-A0C5-7D880F392969}" dt="2024-03-01T15:54:21.120" v="872" actId="12"/>
          <ac:spMkLst>
            <pc:docMk/>
            <pc:sldMk cId="3670800036" sldId="337"/>
            <ac:spMk id="5" creationId="{1B07C49E-AFFC-EC46-8930-E4D428F5F943}"/>
          </ac:spMkLst>
        </pc:spChg>
        <pc:spChg chg="del">
          <ac:chgData name="Angela Datcher" userId="52527f34-d375-4074-a804-6a76c31e2feb" providerId="ADAL" clId="{B2DDC088-5866-40C0-A0C5-7D880F392969}" dt="2024-03-01T15:54:34.528" v="874" actId="478"/>
          <ac:spMkLst>
            <pc:docMk/>
            <pc:sldMk cId="3670800036" sldId="337"/>
            <ac:spMk id="6" creationId="{A7F21014-C317-418E-8F64-D22C9E0DACF2}"/>
          </ac:spMkLst>
        </pc:spChg>
        <pc:spChg chg="add mod ord">
          <ac:chgData name="Angela Datcher" userId="52527f34-d375-4074-a804-6a76c31e2feb" providerId="ADAL" clId="{B2DDC088-5866-40C0-A0C5-7D880F392969}" dt="2024-03-01T15:54:52.877" v="876"/>
          <ac:spMkLst>
            <pc:docMk/>
            <pc:sldMk cId="3670800036" sldId="337"/>
            <ac:spMk id="8" creationId="{54C45C30-2ED2-6570-83FC-8503A0E7354D}"/>
          </ac:spMkLst>
        </pc:spChg>
        <pc:picChg chg="del">
          <ac:chgData name="Angela Datcher" userId="52527f34-d375-4074-a804-6a76c31e2feb" providerId="ADAL" clId="{B2DDC088-5866-40C0-A0C5-7D880F392969}" dt="2024-03-01T15:53:47.841" v="850" actId="478"/>
          <ac:picMkLst>
            <pc:docMk/>
            <pc:sldMk cId="3670800036" sldId="337"/>
            <ac:picMk id="7" creationId="{A057CF71-3EE2-44BF-9595-C18CAEFC4E4D}"/>
          </ac:picMkLst>
        </pc:picChg>
        <pc:picChg chg="del">
          <ac:chgData name="Angela Datcher" userId="52527f34-d375-4074-a804-6a76c31e2feb" providerId="ADAL" clId="{B2DDC088-5866-40C0-A0C5-7D880F392969}" dt="2024-03-01T15:54:23.853" v="873" actId="478"/>
          <ac:picMkLst>
            <pc:docMk/>
            <pc:sldMk cId="3670800036" sldId="337"/>
            <ac:picMk id="9" creationId="{FC3F8E94-53AE-4C70-AB1E-27F399939A53}"/>
          </ac:picMkLst>
        </pc:picChg>
      </pc:sldChg>
      <pc:sldChg chg="addSp delSp modSp mod modClrScheme chgLayout">
        <pc:chgData name="Angela Datcher" userId="52527f34-d375-4074-a804-6a76c31e2feb" providerId="ADAL" clId="{B2DDC088-5866-40C0-A0C5-7D880F392969}" dt="2024-03-01T15:58:17.313" v="885" actId="20577"/>
        <pc:sldMkLst>
          <pc:docMk/>
          <pc:sldMk cId="235671552" sldId="338"/>
        </pc:sldMkLst>
        <pc:spChg chg="add mod ord">
          <ac:chgData name="Angela Datcher" userId="52527f34-d375-4074-a804-6a76c31e2feb" providerId="ADAL" clId="{B2DDC088-5866-40C0-A0C5-7D880F392969}" dt="2024-03-01T15:58:17.313" v="885" actId="20577"/>
          <ac:spMkLst>
            <pc:docMk/>
            <pc:sldMk cId="235671552" sldId="338"/>
            <ac:spMk id="2" creationId="{CEE6FB9E-B502-BB76-2467-625413524D72}"/>
          </ac:spMkLst>
        </pc:spChg>
        <pc:spChg chg="del">
          <ac:chgData name="Angela Datcher" userId="52527f34-d375-4074-a804-6a76c31e2feb" providerId="ADAL" clId="{B2DDC088-5866-40C0-A0C5-7D880F392969}" dt="2024-03-01T15:58:15.423" v="884" actId="478"/>
          <ac:spMkLst>
            <pc:docMk/>
            <pc:sldMk cId="235671552" sldId="338"/>
            <ac:spMk id="3" creationId="{32405FDA-CB27-4506-BA80-B7DD00CB25C5}"/>
          </ac:spMkLst>
        </pc:spChg>
        <pc:spChg chg="mod ord">
          <ac:chgData name="Angela Datcher" userId="52527f34-d375-4074-a804-6a76c31e2feb" providerId="ADAL" clId="{B2DDC088-5866-40C0-A0C5-7D880F392969}" dt="2024-03-01T15:58:06.180" v="881" actId="700"/>
          <ac:spMkLst>
            <pc:docMk/>
            <pc:sldMk cId="235671552" sldId="338"/>
            <ac:spMk id="4" creationId="{617B1B70-690D-5945-90C2-196E1304B45D}"/>
          </ac:spMkLst>
        </pc:spChg>
        <pc:spChg chg="mod ord">
          <ac:chgData name="Angela Datcher" userId="52527f34-d375-4074-a804-6a76c31e2feb" providerId="ADAL" clId="{B2DDC088-5866-40C0-A0C5-7D880F392969}" dt="2024-03-01T15:58:06.227" v="882" actId="27636"/>
          <ac:spMkLst>
            <pc:docMk/>
            <pc:sldMk cId="235671552" sldId="338"/>
            <ac:spMk id="5" creationId="{1B07C49E-AFFC-EC46-8930-E4D428F5F943}"/>
          </ac:spMkLst>
        </pc:spChg>
      </pc:sldChg>
      <pc:sldChg chg="addSp delSp modSp mod modClrScheme chgLayout">
        <pc:chgData name="Angela Datcher" userId="52527f34-d375-4074-a804-6a76c31e2feb" providerId="ADAL" clId="{B2DDC088-5866-40C0-A0C5-7D880F392969}" dt="2024-03-01T16:02:12.560" v="926" actId="27636"/>
        <pc:sldMkLst>
          <pc:docMk/>
          <pc:sldMk cId="1247160829" sldId="339"/>
        </pc:sldMkLst>
        <pc:spChg chg="add mod ord">
          <ac:chgData name="Angela Datcher" userId="52527f34-d375-4074-a804-6a76c31e2feb" providerId="ADAL" clId="{B2DDC088-5866-40C0-A0C5-7D880F392969}" dt="2024-03-01T16:01:51.687" v="911"/>
          <ac:spMkLst>
            <pc:docMk/>
            <pc:sldMk cId="1247160829" sldId="339"/>
            <ac:spMk id="2" creationId="{EB188A40-DD78-3DFC-1BDB-7E07F3768B23}"/>
          </ac:spMkLst>
        </pc:spChg>
        <pc:spChg chg="del">
          <ac:chgData name="Angela Datcher" userId="52527f34-d375-4074-a804-6a76c31e2feb" providerId="ADAL" clId="{B2DDC088-5866-40C0-A0C5-7D880F392969}" dt="2024-03-01T16:01:49.818" v="910" actId="478"/>
          <ac:spMkLst>
            <pc:docMk/>
            <pc:sldMk cId="1247160829" sldId="339"/>
            <ac:spMk id="3" creationId="{B28946E4-5BEF-46F0-A56A-E7E85ACA148F}"/>
          </ac:spMkLst>
        </pc:spChg>
        <pc:spChg chg="mod ord">
          <ac:chgData name="Angela Datcher" userId="52527f34-d375-4074-a804-6a76c31e2feb" providerId="ADAL" clId="{B2DDC088-5866-40C0-A0C5-7D880F392969}" dt="2024-03-01T16:01:39.381" v="908" actId="700"/>
          <ac:spMkLst>
            <pc:docMk/>
            <pc:sldMk cId="1247160829" sldId="339"/>
            <ac:spMk id="4" creationId="{9ADB26FF-76AA-124F-92D8-C93C45D216A8}"/>
          </ac:spMkLst>
        </pc:spChg>
        <pc:spChg chg="mod ord">
          <ac:chgData name="Angela Datcher" userId="52527f34-d375-4074-a804-6a76c31e2feb" providerId="ADAL" clId="{B2DDC088-5866-40C0-A0C5-7D880F392969}" dt="2024-03-01T16:02:12.560" v="926" actId="27636"/>
          <ac:spMkLst>
            <pc:docMk/>
            <pc:sldMk cId="1247160829" sldId="339"/>
            <ac:spMk id="5" creationId="{1B07C49E-AFFC-EC46-8930-E4D428F5F943}"/>
          </ac:spMkLst>
        </pc:spChg>
      </pc:sldChg>
      <pc:sldChg chg="addSp delSp modSp mod modClrScheme chgLayout">
        <pc:chgData name="Angela Datcher" userId="52527f34-d375-4074-a804-6a76c31e2feb" providerId="ADAL" clId="{B2DDC088-5866-40C0-A0C5-7D880F392969}" dt="2024-03-01T16:05:08.384" v="953" actId="20577"/>
        <pc:sldMkLst>
          <pc:docMk/>
          <pc:sldMk cId="1502478772" sldId="340"/>
        </pc:sldMkLst>
        <pc:spChg chg="add mod ord">
          <ac:chgData name="Angela Datcher" userId="52527f34-d375-4074-a804-6a76c31e2feb" providerId="ADAL" clId="{B2DDC088-5866-40C0-A0C5-7D880F392969}" dt="2024-03-01T16:04:22.427" v="938" actId="20577"/>
          <ac:spMkLst>
            <pc:docMk/>
            <pc:sldMk cId="1502478772" sldId="340"/>
            <ac:spMk id="2" creationId="{4134A4C3-4252-CDCD-2C6D-FC6050B3471D}"/>
          </ac:spMkLst>
        </pc:spChg>
        <pc:spChg chg="del">
          <ac:chgData name="Angela Datcher" userId="52527f34-d375-4074-a804-6a76c31e2feb" providerId="ADAL" clId="{B2DDC088-5866-40C0-A0C5-7D880F392969}" dt="2024-03-01T16:04:19.361" v="936" actId="478"/>
          <ac:spMkLst>
            <pc:docMk/>
            <pc:sldMk cId="1502478772" sldId="340"/>
            <ac:spMk id="3" creationId="{519FC08B-7D2E-43A5-A528-821DCDCCCC82}"/>
          </ac:spMkLst>
        </pc:spChg>
        <pc:spChg chg="mod ord">
          <ac:chgData name="Angela Datcher" userId="52527f34-d375-4074-a804-6a76c31e2feb" providerId="ADAL" clId="{B2DDC088-5866-40C0-A0C5-7D880F392969}" dt="2024-03-01T16:03:34.621" v="927" actId="700"/>
          <ac:spMkLst>
            <pc:docMk/>
            <pc:sldMk cId="1502478772" sldId="340"/>
            <ac:spMk id="4" creationId="{9ADB26FF-76AA-124F-92D8-C93C45D216A8}"/>
          </ac:spMkLst>
        </pc:spChg>
        <pc:spChg chg="mod ord">
          <ac:chgData name="Angela Datcher" userId="52527f34-d375-4074-a804-6a76c31e2feb" providerId="ADAL" clId="{B2DDC088-5866-40C0-A0C5-7D880F392969}" dt="2024-03-01T16:05:08.384" v="953" actId="20577"/>
          <ac:spMkLst>
            <pc:docMk/>
            <pc:sldMk cId="1502478772" sldId="340"/>
            <ac:spMk id="5" creationId="{1B07C49E-AFFC-EC46-8930-E4D428F5F943}"/>
          </ac:spMkLst>
        </pc:spChg>
      </pc:sldChg>
      <pc:sldChg chg="addSp delSp modSp mod modClrScheme chgLayout">
        <pc:chgData name="Angela Datcher" userId="52527f34-d375-4074-a804-6a76c31e2feb" providerId="ADAL" clId="{B2DDC088-5866-40C0-A0C5-7D880F392969}" dt="2024-03-01T16:09:11.357" v="1024" actId="20577"/>
        <pc:sldMkLst>
          <pc:docMk/>
          <pc:sldMk cId="3137973304" sldId="341"/>
        </pc:sldMkLst>
        <pc:spChg chg="add mod ord">
          <ac:chgData name="Angela Datcher" userId="52527f34-d375-4074-a804-6a76c31e2feb" providerId="ADAL" clId="{B2DDC088-5866-40C0-A0C5-7D880F392969}" dt="2024-03-01T16:09:11.357" v="1024" actId="20577"/>
          <ac:spMkLst>
            <pc:docMk/>
            <pc:sldMk cId="3137973304" sldId="341"/>
            <ac:spMk id="2" creationId="{A6E2AE1D-05F1-8C2F-0F71-DDC90561847B}"/>
          </ac:spMkLst>
        </pc:spChg>
        <pc:spChg chg="del">
          <ac:chgData name="Angela Datcher" userId="52527f34-d375-4074-a804-6a76c31e2feb" providerId="ADAL" clId="{B2DDC088-5866-40C0-A0C5-7D880F392969}" dt="2024-03-01T16:09:09.554" v="1023" actId="478"/>
          <ac:spMkLst>
            <pc:docMk/>
            <pc:sldMk cId="3137973304" sldId="341"/>
            <ac:spMk id="3" creationId="{FC857EDD-A3A7-434D-B8D5-401E872498DA}"/>
          </ac:spMkLst>
        </pc:spChg>
        <pc:spChg chg="mod ord">
          <ac:chgData name="Angela Datcher" userId="52527f34-d375-4074-a804-6a76c31e2feb" providerId="ADAL" clId="{B2DDC088-5866-40C0-A0C5-7D880F392969}" dt="2024-03-01T16:06:13.233" v="954" actId="700"/>
          <ac:spMkLst>
            <pc:docMk/>
            <pc:sldMk cId="3137973304" sldId="341"/>
            <ac:spMk id="4" creationId="{8F1B08F2-C4AD-A440-BB78-A0625E28887A}"/>
          </ac:spMkLst>
        </pc:spChg>
        <pc:spChg chg="mod ord">
          <ac:chgData name="Angela Datcher" userId="52527f34-d375-4074-a804-6a76c31e2feb" providerId="ADAL" clId="{B2DDC088-5866-40C0-A0C5-7D880F392969}" dt="2024-03-01T16:09:00.350" v="1021"/>
          <ac:spMkLst>
            <pc:docMk/>
            <pc:sldMk cId="3137973304" sldId="341"/>
            <ac:spMk id="5" creationId="{1B07C49E-AFFC-EC46-8930-E4D428F5F943}"/>
          </ac:spMkLst>
        </pc:spChg>
        <pc:spChg chg="add mod ord">
          <ac:chgData name="Angela Datcher" userId="52527f34-d375-4074-a804-6a76c31e2feb" providerId="ADAL" clId="{B2DDC088-5866-40C0-A0C5-7D880F392969}" dt="2024-03-01T16:08:40.761" v="1019" actId="122"/>
          <ac:spMkLst>
            <pc:docMk/>
            <pc:sldMk cId="3137973304" sldId="341"/>
            <ac:spMk id="6" creationId="{B864DF9A-391D-D328-2051-AFDC42D2FAFB}"/>
          </ac:spMkLst>
        </pc:spChg>
      </pc:sldChg>
      <pc:sldChg chg="addSp delSp modSp add mod">
        <pc:chgData name="Angela Datcher" userId="52527f34-d375-4074-a804-6a76c31e2feb" providerId="ADAL" clId="{B2DDC088-5866-40C0-A0C5-7D880F392969}" dt="2024-03-01T16:16:09.194" v="1077" actId="26606"/>
        <pc:sldMkLst>
          <pc:docMk/>
          <pc:sldMk cId="986640205" sldId="342"/>
        </pc:sldMkLst>
        <pc:spChg chg="mod">
          <ac:chgData name="Angela Datcher" userId="52527f34-d375-4074-a804-6a76c31e2feb" providerId="ADAL" clId="{B2DDC088-5866-40C0-A0C5-7D880F392969}" dt="2024-03-01T16:15:30.012" v="1066"/>
          <ac:spMkLst>
            <pc:docMk/>
            <pc:sldMk cId="986640205" sldId="342"/>
            <ac:spMk id="2" creationId="{0089CD5E-5EA3-970B-D56D-69DB535A89E4}"/>
          </ac:spMkLst>
        </pc:spChg>
        <pc:spChg chg="mod">
          <ac:chgData name="Angela Datcher" userId="52527f34-d375-4074-a804-6a76c31e2feb" providerId="ADAL" clId="{B2DDC088-5866-40C0-A0C5-7D880F392969}" dt="2024-03-01T16:16:09.194" v="1077" actId="26606"/>
          <ac:spMkLst>
            <pc:docMk/>
            <pc:sldMk cId="986640205" sldId="342"/>
            <ac:spMk id="3" creationId="{373827F3-F386-AA4E-80ED-D86DEF8C158D}"/>
          </ac:spMkLst>
        </pc:spChg>
        <pc:spChg chg="add del mod">
          <ac:chgData name="Angela Datcher" userId="52527f34-d375-4074-a804-6a76c31e2feb" providerId="ADAL" clId="{B2DDC088-5866-40C0-A0C5-7D880F392969}" dt="2024-03-01T16:16:05.517" v="1076" actId="478"/>
          <ac:spMkLst>
            <pc:docMk/>
            <pc:sldMk cId="986640205" sldId="342"/>
            <ac:spMk id="8" creationId="{692C03CE-5F9A-A2C8-4C37-6792913682A6}"/>
          </ac:spMkLst>
        </pc:spChg>
        <pc:spChg chg="del">
          <ac:chgData name="Angela Datcher" userId="52527f34-d375-4074-a804-6a76c31e2feb" providerId="ADAL" clId="{B2DDC088-5866-40C0-A0C5-7D880F392969}" dt="2024-03-01T16:16:09.194" v="1077" actId="26606"/>
          <ac:spMkLst>
            <pc:docMk/>
            <pc:sldMk cId="986640205" sldId="342"/>
            <ac:spMk id="12" creationId="{7DE3B1B8-DC38-48E8-8C31-EF790659B582}"/>
          </ac:spMkLst>
        </pc:spChg>
        <pc:spChg chg="del">
          <ac:chgData name="Angela Datcher" userId="52527f34-d375-4074-a804-6a76c31e2feb" providerId="ADAL" clId="{B2DDC088-5866-40C0-A0C5-7D880F392969}" dt="2024-03-01T16:16:09.194" v="1077" actId="26606"/>
          <ac:spMkLst>
            <pc:docMk/>
            <pc:sldMk cId="986640205" sldId="342"/>
            <ac:spMk id="14" creationId="{9E63FFFE-1DB2-4A0F-B495-35782F162299}"/>
          </ac:spMkLst>
        </pc:spChg>
        <pc:spChg chg="del">
          <ac:chgData name="Angela Datcher" userId="52527f34-d375-4074-a804-6a76c31e2feb" providerId="ADAL" clId="{B2DDC088-5866-40C0-A0C5-7D880F392969}" dt="2024-03-01T16:16:09.194" v="1077" actId="26606"/>
          <ac:spMkLst>
            <pc:docMk/>
            <pc:sldMk cId="986640205" sldId="342"/>
            <ac:spMk id="18" creationId="{39B4056F-1959-4627-A683-77F6C0603FCD}"/>
          </ac:spMkLst>
        </pc:spChg>
        <pc:spChg chg="del">
          <ac:chgData name="Angela Datcher" userId="52527f34-d375-4074-a804-6a76c31e2feb" providerId="ADAL" clId="{B2DDC088-5866-40C0-A0C5-7D880F392969}" dt="2024-03-01T16:16:09.194" v="1077" actId="26606"/>
          <ac:spMkLst>
            <pc:docMk/>
            <pc:sldMk cId="986640205" sldId="342"/>
            <ac:spMk id="20" creationId="{D8D7349B-C9FA-4FCE-A1FF-948F460A3A9A}"/>
          </ac:spMkLst>
        </pc:spChg>
        <pc:spChg chg="del">
          <ac:chgData name="Angela Datcher" userId="52527f34-d375-4074-a804-6a76c31e2feb" providerId="ADAL" clId="{B2DDC088-5866-40C0-A0C5-7D880F392969}" dt="2024-03-01T16:16:09.194" v="1077" actId="26606"/>
          <ac:spMkLst>
            <pc:docMk/>
            <pc:sldMk cId="986640205" sldId="342"/>
            <ac:spMk id="22" creationId="{4AF746F9-E85F-4BED-9D7E-562262E8B3D2}"/>
          </ac:spMkLst>
        </pc:spChg>
        <pc:spChg chg="add">
          <ac:chgData name="Angela Datcher" userId="52527f34-d375-4074-a804-6a76c31e2feb" providerId="ADAL" clId="{B2DDC088-5866-40C0-A0C5-7D880F392969}" dt="2024-03-01T16:16:09.194" v="1077" actId="26606"/>
          <ac:spMkLst>
            <pc:docMk/>
            <pc:sldMk cId="986640205" sldId="342"/>
            <ac:spMk id="29" creationId="{7DE3B1B8-DC38-48E8-8C31-EF790659B582}"/>
          </ac:spMkLst>
        </pc:spChg>
        <pc:spChg chg="add">
          <ac:chgData name="Angela Datcher" userId="52527f34-d375-4074-a804-6a76c31e2feb" providerId="ADAL" clId="{B2DDC088-5866-40C0-A0C5-7D880F392969}" dt="2024-03-01T16:16:09.194" v="1077" actId="26606"/>
          <ac:spMkLst>
            <pc:docMk/>
            <pc:sldMk cId="986640205" sldId="342"/>
            <ac:spMk id="31" creationId="{9E63FFFE-1DB2-4A0F-B495-35782F162299}"/>
          </ac:spMkLst>
        </pc:spChg>
        <pc:spChg chg="add">
          <ac:chgData name="Angela Datcher" userId="52527f34-d375-4074-a804-6a76c31e2feb" providerId="ADAL" clId="{B2DDC088-5866-40C0-A0C5-7D880F392969}" dt="2024-03-01T16:16:09.194" v="1077" actId="26606"/>
          <ac:spMkLst>
            <pc:docMk/>
            <pc:sldMk cId="986640205" sldId="342"/>
            <ac:spMk id="35" creationId="{39B4056F-1959-4627-A683-77F6C0603FCD}"/>
          </ac:spMkLst>
        </pc:spChg>
        <pc:spChg chg="add">
          <ac:chgData name="Angela Datcher" userId="52527f34-d375-4074-a804-6a76c31e2feb" providerId="ADAL" clId="{B2DDC088-5866-40C0-A0C5-7D880F392969}" dt="2024-03-01T16:16:09.194" v="1077" actId="26606"/>
          <ac:spMkLst>
            <pc:docMk/>
            <pc:sldMk cId="986640205" sldId="342"/>
            <ac:spMk id="37" creationId="{D8D7349B-C9FA-4FCE-A1FF-948F460A3A9A}"/>
          </ac:spMkLst>
        </pc:spChg>
        <pc:spChg chg="add">
          <ac:chgData name="Angela Datcher" userId="52527f34-d375-4074-a804-6a76c31e2feb" providerId="ADAL" clId="{B2DDC088-5866-40C0-A0C5-7D880F392969}" dt="2024-03-01T16:16:09.194" v="1077" actId="26606"/>
          <ac:spMkLst>
            <pc:docMk/>
            <pc:sldMk cId="986640205" sldId="342"/>
            <ac:spMk id="39" creationId="{4AF746F9-E85F-4BED-9D7E-562262E8B3D2}"/>
          </ac:spMkLst>
        </pc:spChg>
        <pc:picChg chg="add mod ord">
          <ac:chgData name="Angela Datcher" userId="52527f34-d375-4074-a804-6a76c31e2feb" providerId="ADAL" clId="{B2DDC088-5866-40C0-A0C5-7D880F392969}" dt="2024-03-01T16:16:09.194" v="1077" actId="26606"/>
          <ac:picMkLst>
            <pc:docMk/>
            <pc:sldMk cId="986640205" sldId="342"/>
            <ac:picMk id="4" creationId="{DD824C95-E19F-B432-4C07-F64158934C8E}"/>
          </ac:picMkLst>
        </pc:picChg>
        <pc:picChg chg="del">
          <ac:chgData name="Angela Datcher" userId="52527f34-d375-4074-a804-6a76c31e2feb" providerId="ADAL" clId="{B2DDC088-5866-40C0-A0C5-7D880F392969}" dt="2024-03-01T16:15:42.711" v="1068" actId="478"/>
          <ac:picMkLst>
            <pc:docMk/>
            <pc:sldMk cId="986640205" sldId="342"/>
            <ac:picMk id="7" creationId="{E40DF936-1146-7E23-E375-F1FAAB749262}"/>
          </ac:picMkLst>
        </pc:picChg>
        <pc:cxnChg chg="del">
          <ac:chgData name="Angela Datcher" userId="52527f34-d375-4074-a804-6a76c31e2feb" providerId="ADAL" clId="{B2DDC088-5866-40C0-A0C5-7D880F392969}" dt="2024-03-01T16:16:09.194" v="1077" actId="26606"/>
          <ac:cxnSpMkLst>
            <pc:docMk/>
            <pc:sldMk cId="986640205" sldId="342"/>
            <ac:cxnSpMk id="16" creationId="{32BB9A07-8AB8-4D82-B3BC-B500DDEC79A1}"/>
          </ac:cxnSpMkLst>
        </pc:cxnChg>
        <pc:cxnChg chg="del">
          <ac:chgData name="Angela Datcher" userId="52527f34-d375-4074-a804-6a76c31e2feb" providerId="ADAL" clId="{B2DDC088-5866-40C0-A0C5-7D880F392969}" dt="2024-03-01T16:16:09.194" v="1077" actId="26606"/>
          <ac:cxnSpMkLst>
            <pc:docMk/>
            <pc:sldMk cId="986640205" sldId="342"/>
            <ac:cxnSpMk id="24" creationId="{55646586-8E5D-4A2B-BDA9-01CE28AC89A1}"/>
          </ac:cxnSpMkLst>
        </pc:cxnChg>
        <pc:cxnChg chg="add">
          <ac:chgData name="Angela Datcher" userId="52527f34-d375-4074-a804-6a76c31e2feb" providerId="ADAL" clId="{B2DDC088-5866-40C0-A0C5-7D880F392969}" dt="2024-03-01T16:16:09.194" v="1077" actId="26606"/>
          <ac:cxnSpMkLst>
            <pc:docMk/>
            <pc:sldMk cId="986640205" sldId="342"/>
            <ac:cxnSpMk id="33" creationId="{32BB9A07-8AB8-4D82-B3BC-B500DDEC79A1}"/>
          </ac:cxnSpMkLst>
        </pc:cxnChg>
        <pc:cxnChg chg="add">
          <ac:chgData name="Angela Datcher" userId="52527f34-d375-4074-a804-6a76c31e2feb" providerId="ADAL" clId="{B2DDC088-5866-40C0-A0C5-7D880F392969}" dt="2024-03-01T16:16:09.194" v="1077" actId="26606"/>
          <ac:cxnSpMkLst>
            <pc:docMk/>
            <pc:sldMk cId="986640205" sldId="342"/>
            <ac:cxnSpMk id="41" creationId="{55646586-8E5D-4A2B-BDA9-01CE28AC89A1}"/>
          </ac:cxnSpMkLst>
        </pc:cxnChg>
      </pc:sldChg>
      <pc:sldChg chg="delSp modSp add mod">
        <pc:chgData name="Angela Datcher" userId="52527f34-d375-4074-a804-6a76c31e2feb" providerId="ADAL" clId="{B2DDC088-5866-40C0-A0C5-7D880F392969}" dt="2024-03-01T16:17:48.420" v="1113" actId="20577"/>
        <pc:sldMkLst>
          <pc:docMk/>
          <pc:sldMk cId="2732730219" sldId="343"/>
        </pc:sldMkLst>
        <pc:spChg chg="mod">
          <ac:chgData name="Angela Datcher" userId="52527f34-d375-4074-a804-6a76c31e2feb" providerId="ADAL" clId="{B2DDC088-5866-40C0-A0C5-7D880F392969}" dt="2024-03-01T16:17:48.420" v="1113" actId="20577"/>
          <ac:spMkLst>
            <pc:docMk/>
            <pc:sldMk cId="2732730219" sldId="343"/>
            <ac:spMk id="2" creationId="{0089CD5E-5EA3-970B-D56D-69DB535A89E4}"/>
          </ac:spMkLst>
        </pc:spChg>
        <pc:spChg chg="mod">
          <ac:chgData name="Angela Datcher" userId="52527f34-d375-4074-a804-6a76c31e2feb" providerId="ADAL" clId="{B2DDC088-5866-40C0-A0C5-7D880F392969}" dt="2024-03-01T16:17:32.354" v="1086" actId="20577"/>
          <ac:spMkLst>
            <pc:docMk/>
            <pc:sldMk cId="2732730219" sldId="343"/>
            <ac:spMk id="3" creationId="{373827F3-F386-AA4E-80ED-D86DEF8C158D}"/>
          </ac:spMkLst>
        </pc:spChg>
        <pc:picChg chg="del mod">
          <ac:chgData name="Angela Datcher" userId="52527f34-d375-4074-a804-6a76c31e2feb" providerId="ADAL" clId="{B2DDC088-5866-40C0-A0C5-7D880F392969}" dt="2024-03-01T16:17:33.816" v="1088" actId="478"/>
          <ac:picMkLst>
            <pc:docMk/>
            <pc:sldMk cId="2732730219" sldId="343"/>
            <ac:picMk id="4" creationId="{DD824C95-E19F-B432-4C07-F64158934C8E}"/>
          </ac:picMkLst>
        </pc:picChg>
      </pc:sldChg>
      <pc:sldChg chg="addSp delSp modSp add mod">
        <pc:chgData name="Angela Datcher" userId="52527f34-d375-4074-a804-6a76c31e2feb" providerId="ADAL" clId="{B2DDC088-5866-40C0-A0C5-7D880F392969}" dt="2024-03-01T16:19:03.024" v="1159" actId="26606"/>
        <pc:sldMkLst>
          <pc:docMk/>
          <pc:sldMk cId="4233263417" sldId="344"/>
        </pc:sldMkLst>
        <pc:spChg chg="mod">
          <ac:chgData name="Angela Datcher" userId="52527f34-d375-4074-a804-6a76c31e2feb" providerId="ADAL" clId="{B2DDC088-5866-40C0-A0C5-7D880F392969}" dt="2024-03-01T16:18:49.571" v="1157" actId="20577"/>
          <ac:spMkLst>
            <pc:docMk/>
            <pc:sldMk cId="4233263417" sldId="344"/>
            <ac:spMk id="2" creationId="{0089CD5E-5EA3-970B-D56D-69DB535A89E4}"/>
          </ac:spMkLst>
        </pc:spChg>
        <pc:spChg chg="mod">
          <ac:chgData name="Angela Datcher" userId="52527f34-d375-4074-a804-6a76c31e2feb" providerId="ADAL" clId="{B2DDC088-5866-40C0-A0C5-7D880F392969}" dt="2024-03-01T16:19:03.024" v="1159" actId="26606"/>
          <ac:spMkLst>
            <pc:docMk/>
            <pc:sldMk cId="4233263417" sldId="344"/>
            <ac:spMk id="3" creationId="{373827F3-F386-AA4E-80ED-D86DEF8C158D}"/>
          </ac:spMkLst>
        </pc:spChg>
        <pc:spChg chg="del">
          <ac:chgData name="Angela Datcher" userId="52527f34-d375-4074-a804-6a76c31e2feb" providerId="ADAL" clId="{B2DDC088-5866-40C0-A0C5-7D880F392969}" dt="2024-03-01T16:19:03.024" v="1159" actId="26606"/>
          <ac:spMkLst>
            <pc:docMk/>
            <pc:sldMk cId="4233263417" sldId="344"/>
            <ac:spMk id="29" creationId="{7DE3B1B8-DC38-48E8-8C31-EF790659B582}"/>
          </ac:spMkLst>
        </pc:spChg>
        <pc:spChg chg="del">
          <ac:chgData name="Angela Datcher" userId="52527f34-d375-4074-a804-6a76c31e2feb" providerId="ADAL" clId="{B2DDC088-5866-40C0-A0C5-7D880F392969}" dt="2024-03-01T16:19:03.024" v="1159" actId="26606"/>
          <ac:spMkLst>
            <pc:docMk/>
            <pc:sldMk cId="4233263417" sldId="344"/>
            <ac:spMk id="31" creationId="{9E63FFFE-1DB2-4A0F-B495-35782F162299}"/>
          </ac:spMkLst>
        </pc:spChg>
        <pc:spChg chg="del">
          <ac:chgData name="Angela Datcher" userId="52527f34-d375-4074-a804-6a76c31e2feb" providerId="ADAL" clId="{B2DDC088-5866-40C0-A0C5-7D880F392969}" dt="2024-03-01T16:19:03.024" v="1159" actId="26606"/>
          <ac:spMkLst>
            <pc:docMk/>
            <pc:sldMk cId="4233263417" sldId="344"/>
            <ac:spMk id="35" creationId="{39B4056F-1959-4627-A683-77F6C0603FCD}"/>
          </ac:spMkLst>
        </pc:spChg>
        <pc:spChg chg="del">
          <ac:chgData name="Angela Datcher" userId="52527f34-d375-4074-a804-6a76c31e2feb" providerId="ADAL" clId="{B2DDC088-5866-40C0-A0C5-7D880F392969}" dt="2024-03-01T16:19:03.024" v="1159" actId="26606"/>
          <ac:spMkLst>
            <pc:docMk/>
            <pc:sldMk cId="4233263417" sldId="344"/>
            <ac:spMk id="37" creationId="{D8D7349B-C9FA-4FCE-A1FF-948F460A3A9A}"/>
          </ac:spMkLst>
        </pc:spChg>
        <pc:spChg chg="del">
          <ac:chgData name="Angela Datcher" userId="52527f34-d375-4074-a804-6a76c31e2feb" providerId="ADAL" clId="{B2DDC088-5866-40C0-A0C5-7D880F392969}" dt="2024-03-01T16:19:03.024" v="1159" actId="26606"/>
          <ac:spMkLst>
            <pc:docMk/>
            <pc:sldMk cId="4233263417" sldId="344"/>
            <ac:spMk id="39" creationId="{4AF746F9-E85F-4BED-9D7E-562262E8B3D2}"/>
          </ac:spMkLst>
        </pc:spChg>
        <pc:spChg chg="add">
          <ac:chgData name="Angela Datcher" userId="52527f34-d375-4074-a804-6a76c31e2feb" providerId="ADAL" clId="{B2DDC088-5866-40C0-A0C5-7D880F392969}" dt="2024-03-01T16:19:03.024" v="1159" actId="26606"/>
          <ac:spMkLst>
            <pc:docMk/>
            <pc:sldMk cId="4233263417" sldId="344"/>
            <ac:spMk id="46" creationId="{7DE3B1B8-DC38-48E8-8C31-EF790659B582}"/>
          </ac:spMkLst>
        </pc:spChg>
        <pc:spChg chg="add">
          <ac:chgData name="Angela Datcher" userId="52527f34-d375-4074-a804-6a76c31e2feb" providerId="ADAL" clId="{B2DDC088-5866-40C0-A0C5-7D880F392969}" dt="2024-03-01T16:19:03.024" v="1159" actId="26606"/>
          <ac:spMkLst>
            <pc:docMk/>
            <pc:sldMk cId="4233263417" sldId="344"/>
            <ac:spMk id="48" creationId="{9E63FFFE-1DB2-4A0F-B495-35782F162299}"/>
          </ac:spMkLst>
        </pc:spChg>
        <pc:spChg chg="add">
          <ac:chgData name="Angela Datcher" userId="52527f34-d375-4074-a804-6a76c31e2feb" providerId="ADAL" clId="{B2DDC088-5866-40C0-A0C5-7D880F392969}" dt="2024-03-01T16:19:03.024" v="1159" actId="26606"/>
          <ac:spMkLst>
            <pc:docMk/>
            <pc:sldMk cId="4233263417" sldId="344"/>
            <ac:spMk id="52" creationId="{39B4056F-1959-4627-A683-77F6C0603FCD}"/>
          </ac:spMkLst>
        </pc:spChg>
        <pc:spChg chg="add">
          <ac:chgData name="Angela Datcher" userId="52527f34-d375-4074-a804-6a76c31e2feb" providerId="ADAL" clId="{B2DDC088-5866-40C0-A0C5-7D880F392969}" dt="2024-03-01T16:19:03.024" v="1159" actId="26606"/>
          <ac:spMkLst>
            <pc:docMk/>
            <pc:sldMk cId="4233263417" sldId="344"/>
            <ac:spMk id="54" creationId="{D8D7349B-C9FA-4FCE-A1FF-948F460A3A9A}"/>
          </ac:spMkLst>
        </pc:spChg>
        <pc:spChg chg="add">
          <ac:chgData name="Angela Datcher" userId="52527f34-d375-4074-a804-6a76c31e2feb" providerId="ADAL" clId="{B2DDC088-5866-40C0-A0C5-7D880F392969}" dt="2024-03-01T16:19:03.024" v="1159" actId="26606"/>
          <ac:spMkLst>
            <pc:docMk/>
            <pc:sldMk cId="4233263417" sldId="344"/>
            <ac:spMk id="56" creationId="{4AF746F9-E85F-4BED-9D7E-562262E8B3D2}"/>
          </ac:spMkLst>
        </pc:spChg>
        <pc:picChg chg="add mod ord">
          <ac:chgData name="Angela Datcher" userId="52527f34-d375-4074-a804-6a76c31e2feb" providerId="ADAL" clId="{B2DDC088-5866-40C0-A0C5-7D880F392969}" dt="2024-03-01T16:19:03.024" v="1159" actId="26606"/>
          <ac:picMkLst>
            <pc:docMk/>
            <pc:sldMk cId="4233263417" sldId="344"/>
            <ac:picMk id="4" creationId="{3536E5D0-004C-A563-05E0-3E940DB68482}"/>
          </ac:picMkLst>
        </pc:picChg>
        <pc:cxnChg chg="del">
          <ac:chgData name="Angela Datcher" userId="52527f34-d375-4074-a804-6a76c31e2feb" providerId="ADAL" clId="{B2DDC088-5866-40C0-A0C5-7D880F392969}" dt="2024-03-01T16:19:03.024" v="1159" actId="26606"/>
          <ac:cxnSpMkLst>
            <pc:docMk/>
            <pc:sldMk cId="4233263417" sldId="344"/>
            <ac:cxnSpMk id="33" creationId="{32BB9A07-8AB8-4D82-B3BC-B500DDEC79A1}"/>
          </ac:cxnSpMkLst>
        </pc:cxnChg>
        <pc:cxnChg chg="del">
          <ac:chgData name="Angela Datcher" userId="52527f34-d375-4074-a804-6a76c31e2feb" providerId="ADAL" clId="{B2DDC088-5866-40C0-A0C5-7D880F392969}" dt="2024-03-01T16:19:03.024" v="1159" actId="26606"/>
          <ac:cxnSpMkLst>
            <pc:docMk/>
            <pc:sldMk cId="4233263417" sldId="344"/>
            <ac:cxnSpMk id="41" creationId="{55646586-8E5D-4A2B-BDA9-01CE28AC89A1}"/>
          </ac:cxnSpMkLst>
        </pc:cxnChg>
        <pc:cxnChg chg="add">
          <ac:chgData name="Angela Datcher" userId="52527f34-d375-4074-a804-6a76c31e2feb" providerId="ADAL" clId="{B2DDC088-5866-40C0-A0C5-7D880F392969}" dt="2024-03-01T16:19:03.024" v="1159" actId="26606"/>
          <ac:cxnSpMkLst>
            <pc:docMk/>
            <pc:sldMk cId="4233263417" sldId="344"/>
            <ac:cxnSpMk id="50" creationId="{32BB9A07-8AB8-4D82-B3BC-B500DDEC79A1}"/>
          </ac:cxnSpMkLst>
        </pc:cxnChg>
        <pc:cxnChg chg="add">
          <ac:chgData name="Angela Datcher" userId="52527f34-d375-4074-a804-6a76c31e2feb" providerId="ADAL" clId="{B2DDC088-5866-40C0-A0C5-7D880F392969}" dt="2024-03-01T16:19:03.024" v="1159" actId="26606"/>
          <ac:cxnSpMkLst>
            <pc:docMk/>
            <pc:sldMk cId="4233263417" sldId="344"/>
            <ac:cxnSpMk id="58" creationId="{55646586-8E5D-4A2B-BDA9-01CE28AC89A1}"/>
          </ac:cxnSpMkLst>
        </pc:cxnChg>
      </pc:sldChg>
      <pc:sldChg chg="addSp delSp modSp add mod">
        <pc:chgData name="Angela Datcher" userId="52527f34-d375-4074-a804-6a76c31e2feb" providerId="ADAL" clId="{B2DDC088-5866-40C0-A0C5-7D880F392969}" dt="2024-03-01T16:21:57.451" v="1177" actId="26606"/>
        <pc:sldMkLst>
          <pc:docMk/>
          <pc:sldMk cId="85538391" sldId="345"/>
        </pc:sldMkLst>
        <pc:spChg chg="mod">
          <ac:chgData name="Angela Datcher" userId="52527f34-d375-4074-a804-6a76c31e2feb" providerId="ADAL" clId="{B2DDC088-5866-40C0-A0C5-7D880F392969}" dt="2024-03-01T16:19:35.170" v="1171" actId="20577"/>
          <ac:spMkLst>
            <pc:docMk/>
            <pc:sldMk cId="85538391" sldId="345"/>
            <ac:spMk id="2" creationId="{0089CD5E-5EA3-970B-D56D-69DB535A89E4}"/>
          </ac:spMkLst>
        </pc:spChg>
        <pc:spChg chg="mod">
          <ac:chgData name="Angela Datcher" userId="52527f34-d375-4074-a804-6a76c31e2feb" providerId="ADAL" clId="{B2DDC088-5866-40C0-A0C5-7D880F392969}" dt="2024-03-01T16:21:57.451" v="1177" actId="26606"/>
          <ac:spMkLst>
            <pc:docMk/>
            <pc:sldMk cId="85538391" sldId="345"/>
            <ac:spMk id="3" creationId="{373827F3-F386-AA4E-80ED-D86DEF8C158D}"/>
          </ac:spMkLst>
        </pc:spChg>
        <pc:spChg chg="del">
          <ac:chgData name="Angela Datcher" userId="52527f34-d375-4074-a804-6a76c31e2feb" providerId="ADAL" clId="{B2DDC088-5866-40C0-A0C5-7D880F392969}" dt="2024-03-01T16:19:27.023" v="1164" actId="26606"/>
          <ac:spMkLst>
            <pc:docMk/>
            <pc:sldMk cId="85538391" sldId="345"/>
            <ac:spMk id="46" creationId="{7DE3B1B8-DC38-48E8-8C31-EF790659B582}"/>
          </ac:spMkLst>
        </pc:spChg>
        <pc:spChg chg="del">
          <ac:chgData name="Angela Datcher" userId="52527f34-d375-4074-a804-6a76c31e2feb" providerId="ADAL" clId="{B2DDC088-5866-40C0-A0C5-7D880F392969}" dt="2024-03-01T16:19:27.023" v="1164" actId="26606"/>
          <ac:spMkLst>
            <pc:docMk/>
            <pc:sldMk cId="85538391" sldId="345"/>
            <ac:spMk id="48" creationId="{9E63FFFE-1DB2-4A0F-B495-35782F162299}"/>
          </ac:spMkLst>
        </pc:spChg>
        <pc:spChg chg="del">
          <ac:chgData name="Angela Datcher" userId="52527f34-d375-4074-a804-6a76c31e2feb" providerId="ADAL" clId="{B2DDC088-5866-40C0-A0C5-7D880F392969}" dt="2024-03-01T16:19:27.023" v="1164" actId="26606"/>
          <ac:spMkLst>
            <pc:docMk/>
            <pc:sldMk cId="85538391" sldId="345"/>
            <ac:spMk id="52" creationId="{39B4056F-1959-4627-A683-77F6C0603FCD}"/>
          </ac:spMkLst>
        </pc:spChg>
        <pc:spChg chg="del">
          <ac:chgData name="Angela Datcher" userId="52527f34-d375-4074-a804-6a76c31e2feb" providerId="ADAL" clId="{B2DDC088-5866-40C0-A0C5-7D880F392969}" dt="2024-03-01T16:19:27.023" v="1164" actId="26606"/>
          <ac:spMkLst>
            <pc:docMk/>
            <pc:sldMk cId="85538391" sldId="345"/>
            <ac:spMk id="54" creationId="{D8D7349B-C9FA-4FCE-A1FF-948F460A3A9A}"/>
          </ac:spMkLst>
        </pc:spChg>
        <pc:spChg chg="del">
          <ac:chgData name="Angela Datcher" userId="52527f34-d375-4074-a804-6a76c31e2feb" providerId="ADAL" clId="{B2DDC088-5866-40C0-A0C5-7D880F392969}" dt="2024-03-01T16:19:27.023" v="1164" actId="26606"/>
          <ac:spMkLst>
            <pc:docMk/>
            <pc:sldMk cId="85538391" sldId="345"/>
            <ac:spMk id="56" creationId="{4AF746F9-E85F-4BED-9D7E-562262E8B3D2}"/>
          </ac:spMkLst>
        </pc:spChg>
        <pc:spChg chg="add del">
          <ac:chgData name="Angela Datcher" userId="52527f34-d375-4074-a804-6a76c31e2feb" providerId="ADAL" clId="{B2DDC088-5866-40C0-A0C5-7D880F392969}" dt="2024-03-01T16:21:57.451" v="1177" actId="26606"/>
          <ac:spMkLst>
            <pc:docMk/>
            <pc:sldMk cId="85538391" sldId="345"/>
            <ac:spMk id="63" creationId="{7DE3B1B8-DC38-48E8-8C31-EF790659B582}"/>
          </ac:spMkLst>
        </pc:spChg>
        <pc:spChg chg="add del">
          <ac:chgData name="Angela Datcher" userId="52527f34-d375-4074-a804-6a76c31e2feb" providerId="ADAL" clId="{B2DDC088-5866-40C0-A0C5-7D880F392969}" dt="2024-03-01T16:21:57.451" v="1177" actId="26606"/>
          <ac:spMkLst>
            <pc:docMk/>
            <pc:sldMk cId="85538391" sldId="345"/>
            <ac:spMk id="65" creationId="{9E63FFFE-1DB2-4A0F-B495-35782F162299}"/>
          </ac:spMkLst>
        </pc:spChg>
        <pc:spChg chg="add del">
          <ac:chgData name="Angela Datcher" userId="52527f34-d375-4074-a804-6a76c31e2feb" providerId="ADAL" clId="{B2DDC088-5866-40C0-A0C5-7D880F392969}" dt="2024-03-01T16:21:57.451" v="1177" actId="26606"/>
          <ac:spMkLst>
            <pc:docMk/>
            <pc:sldMk cId="85538391" sldId="345"/>
            <ac:spMk id="69" creationId="{39B4056F-1959-4627-A683-77F6C0603FCD}"/>
          </ac:spMkLst>
        </pc:spChg>
        <pc:spChg chg="add del">
          <ac:chgData name="Angela Datcher" userId="52527f34-d375-4074-a804-6a76c31e2feb" providerId="ADAL" clId="{B2DDC088-5866-40C0-A0C5-7D880F392969}" dt="2024-03-01T16:21:57.451" v="1177" actId="26606"/>
          <ac:spMkLst>
            <pc:docMk/>
            <pc:sldMk cId="85538391" sldId="345"/>
            <ac:spMk id="71" creationId="{D8D7349B-C9FA-4FCE-A1FF-948F460A3A9A}"/>
          </ac:spMkLst>
        </pc:spChg>
        <pc:spChg chg="add del">
          <ac:chgData name="Angela Datcher" userId="52527f34-d375-4074-a804-6a76c31e2feb" providerId="ADAL" clId="{B2DDC088-5866-40C0-A0C5-7D880F392969}" dt="2024-03-01T16:21:57.451" v="1177" actId="26606"/>
          <ac:spMkLst>
            <pc:docMk/>
            <pc:sldMk cId="85538391" sldId="345"/>
            <ac:spMk id="73" creationId="{4AF746F9-E85F-4BED-9D7E-562262E8B3D2}"/>
          </ac:spMkLst>
        </pc:spChg>
        <pc:spChg chg="add">
          <ac:chgData name="Angela Datcher" userId="52527f34-d375-4074-a804-6a76c31e2feb" providerId="ADAL" clId="{B2DDC088-5866-40C0-A0C5-7D880F392969}" dt="2024-03-01T16:21:57.451" v="1177" actId="26606"/>
          <ac:spMkLst>
            <pc:docMk/>
            <pc:sldMk cId="85538391" sldId="345"/>
            <ac:spMk id="80" creationId="{7DE3B1B8-DC38-48E8-8C31-EF790659B582}"/>
          </ac:spMkLst>
        </pc:spChg>
        <pc:spChg chg="add">
          <ac:chgData name="Angela Datcher" userId="52527f34-d375-4074-a804-6a76c31e2feb" providerId="ADAL" clId="{B2DDC088-5866-40C0-A0C5-7D880F392969}" dt="2024-03-01T16:21:57.451" v="1177" actId="26606"/>
          <ac:spMkLst>
            <pc:docMk/>
            <pc:sldMk cId="85538391" sldId="345"/>
            <ac:spMk id="82" creationId="{9E63FFFE-1DB2-4A0F-B495-35782F162299}"/>
          </ac:spMkLst>
        </pc:spChg>
        <pc:spChg chg="add">
          <ac:chgData name="Angela Datcher" userId="52527f34-d375-4074-a804-6a76c31e2feb" providerId="ADAL" clId="{B2DDC088-5866-40C0-A0C5-7D880F392969}" dt="2024-03-01T16:21:57.451" v="1177" actId="26606"/>
          <ac:spMkLst>
            <pc:docMk/>
            <pc:sldMk cId="85538391" sldId="345"/>
            <ac:spMk id="86" creationId="{39B4056F-1959-4627-A683-77F6C0603FCD}"/>
          </ac:spMkLst>
        </pc:spChg>
        <pc:spChg chg="add">
          <ac:chgData name="Angela Datcher" userId="52527f34-d375-4074-a804-6a76c31e2feb" providerId="ADAL" clId="{B2DDC088-5866-40C0-A0C5-7D880F392969}" dt="2024-03-01T16:21:57.451" v="1177" actId="26606"/>
          <ac:spMkLst>
            <pc:docMk/>
            <pc:sldMk cId="85538391" sldId="345"/>
            <ac:spMk id="88" creationId="{D8D7349B-C9FA-4FCE-A1FF-948F460A3A9A}"/>
          </ac:spMkLst>
        </pc:spChg>
        <pc:spChg chg="add">
          <ac:chgData name="Angela Datcher" userId="52527f34-d375-4074-a804-6a76c31e2feb" providerId="ADAL" clId="{B2DDC088-5866-40C0-A0C5-7D880F392969}" dt="2024-03-01T16:21:57.451" v="1177" actId="26606"/>
          <ac:spMkLst>
            <pc:docMk/>
            <pc:sldMk cId="85538391" sldId="345"/>
            <ac:spMk id="90" creationId="{4AF746F9-E85F-4BED-9D7E-562262E8B3D2}"/>
          </ac:spMkLst>
        </pc:spChg>
        <pc:picChg chg="del">
          <ac:chgData name="Angela Datcher" userId="52527f34-d375-4074-a804-6a76c31e2feb" providerId="ADAL" clId="{B2DDC088-5866-40C0-A0C5-7D880F392969}" dt="2024-03-01T16:19:22.279" v="1162" actId="478"/>
          <ac:picMkLst>
            <pc:docMk/>
            <pc:sldMk cId="85538391" sldId="345"/>
            <ac:picMk id="4" creationId="{3536E5D0-004C-A563-05E0-3E940DB68482}"/>
          </ac:picMkLst>
        </pc:picChg>
        <pc:picChg chg="add mod ord">
          <ac:chgData name="Angela Datcher" userId="52527f34-d375-4074-a804-6a76c31e2feb" providerId="ADAL" clId="{B2DDC088-5866-40C0-A0C5-7D880F392969}" dt="2024-03-01T16:19:27.023" v="1164" actId="26606"/>
          <ac:picMkLst>
            <pc:docMk/>
            <pc:sldMk cId="85538391" sldId="345"/>
            <ac:picMk id="6" creationId="{37A74FBD-8FE1-C6DC-E8D1-7554B09FC0DE}"/>
          </ac:picMkLst>
        </pc:picChg>
        <pc:cxnChg chg="del">
          <ac:chgData name="Angela Datcher" userId="52527f34-d375-4074-a804-6a76c31e2feb" providerId="ADAL" clId="{B2DDC088-5866-40C0-A0C5-7D880F392969}" dt="2024-03-01T16:19:27.023" v="1164" actId="26606"/>
          <ac:cxnSpMkLst>
            <pc:docMk/>
            <pc:sldMk cId="85538391" sldId="345"/>
            <ac:cxnSpMk id="50" creationId="{32BB9A07-8AB8-4D82-B3BC-B500DDEC79A1}"/>
          </ac:cxnSpMkLst>
        </pc:cxnChg>
        <pc:cxnChg chg="del">
          <ac:chgData name="Angela Datcher" userId="52527f34-d375-4074-a804-6a76c31e2feb" providerId="ADAL" clId="{B2DDC088-5866-40C0-A0C5-7D880F392969}" dt="2024-03-01T16:19:27.023" v="1164" actId="26606"/>
          <ac:cxnSpMkLst>
            <pc:docMk/>
            <pc:sldMk cId="85538391" sldId="345"/>
            <ac:cxnSpMk id="58" creationId="{55646586-8E5D-4A2B-BDA9-01CE28AC89A1}"/>
          </ac:cxnSpMkLst>
        </pc:cxnChg>
        <pc:cxnChg chg="add del">
          <ac:chgData name="Angela Datcher" userId="52527f34-d375-4074-a804-6a76c31e2feb" providerId="ADAL" clId="{B2DDC088-5866-40C0-A0C5-7D880F392969}" dt="2024-03-01T16:21:57.451" v="1177" actId="26606"/>
          <ac:cxnSpMkLst>
            <pc:docMk/>
            <pc:sldMk cId="85538391" sldId="345"/>
            <ac:cxnSpMk id="67" creationId="{32BB9A07-8AB8-4D82-B3BC-B500DDEC79A1}"/>
          </ac:cxnSpMkLst>
        </pc:cxnChg>
        <pc:cxnChg chg="add del">
          <ac:chgData name="Angela Datcher" userId="52527f34-d375-4074-a804-6a76c31e2feb" providerId="ADAL" clId="{B2DDC088-5866-40C0-A0C5-7D880F392969}" dt="2024-03-01T16:21:57.451" v="1177" actId="26606"/>
          <ac:cxnSpMkLst>
            <pc:docMk/>
            <pc:sldMk cId="85538391" sldId="345"/>
            <ac:cxnSpMk id="75" creationId="{55646586-8E5D-4A2B-BDA9-01CE28AC89A1}"/>
          </ac:cxnSpMkLst>
        </pc:cxnChg>
        <pc:cxnChg chg="add">
          <ac:chgData name="Angela Datcher" userId="52527f34-d375-4074-a804-6a76c31e2feb" providerId="ADAL" clId="{B2DDC088-5866-40C0-A0C5-7D880F392969}" dt="2024-03-01T16:21:57.451" v="1177" actId="26606"/>
          <ac:cxnSpMkLst>
            <pc:docMk/>
            <pc:sldMk cId="85538391" sldId="345"/>
            <ac:cxnSpMk id="84" creationId="{32BB9A07-8AB8-4D82-B3BC-B500DDEC79A1}"/>
          </ac:cxnSpMkLst>
        </pc:cxnChg>
        <pc:cxnChg chg="add">
          <ac:chgData name="Angela Datcher" userId="52527f34-d375-4074-a804-6a76c31e2feb" providerId="ADAL" clId="{B2DDC088-5866-40C0-A0C5-7D880F392969}" dt="2024-03-01T16:21:57.451" v="1177" actId="26606"/>
          <ac:cxnSpMkLst>
            <pc:docMk/>
            <pc:sldMk cId="85538391" sldId="345"/>
            <ac:cxnSpMk id="92" creationId="{55646586-8E5D-4A2B-BDA9-01CE28AC89A1}"/>
          </ac:cxnSpMkLst>
        </pc:cxnChg>
      </pc:sldChg>
      <pc:sldChg chg="addSp delSp modSp add mod">
        <pc:chgData name="Angela Datcher" userId="52527f34-d375-4074-a804-6a76c31e2feb" providerId="ADAL" clId="{B2DDC088-5866-40C0-A0C5-7D880F392969}" dt="2024-03-01T16:22:58.006" v="1220" actId="20577"/>
        <pc:sldMkLst>
          <pc:docMk/>
          <pc:sldMk cId="1705030584" sldId="346"/>
        </pc:sldMkLst>
        <pc:spChg chg="mod">
          <ac:chgData name="Angela Datcher" userId="52527f34-d375-4074-a804-6a76c31e2feb" providerId="ADAL" clId="{B2DDC088-5866-40C0-A0C5-7D880F392969}" dt="2024-03-01T16:22:58.006" v="1220" actId="20577"/>
          <ac:spMkLst>
            <pc:docMk/>
            <pc:sldMk cId="1705030584" sldId="346"/>
            <ac:spMk id="2" creationId="{0089CD5E-5EA3-970B-D56D-69DB535A89E4}"/>
          </ac:spMkLst>
        </pc:spChg>
        <pc:spChg chg="mod">
          <ac:chgData name="Angela Datcher" userId="52527f34-d375-4074-a804-6a76c31e2feb" providerId="ADAL" clId="{B2DDC088-5866-40C0-A0C5-7D880F392969}" dt="2024-03-01T16:22:35.241" v="1189" actId="26606"/>
          <ac:spMkLst>
            <pc:docMk/>
            <pc:sldMk cId="1705030584" sldId="346"/>
            <ac:spMk id="3" creationId="{373827F3-F386-AA4E-80ED-D86DEF8C158D}"/>
          </ac:spMkLst>
        </pc:spChg>
        <pc:spChg chg="del">
          <ac:chgData name="Angela Datcher" userId="52527f34-d375-4074-a804-6a76c31e2feb" providerId="ADAL" clId="{B2DDC088-5866-40C0-A0C5-7D880F392969}" dt="2024-03-01T16:22:35.241" v="1189" actId="26606"/>
          <ac:spMkLst>
            <pc:docMk/>
            <pc:sldMk cId="1705030584" sldId="346"/>
            <ac:spMk id="80" creationId="{7DE3B1B8-DC38-48E8-8C31-EF790659B582}"/>
          </ac:spMkLst>
        </pc:spChg>
        <pc:spChg chg="del">
          <ac:chgData name="Angela Datcher" userId="52527f34-d375-4074-a804-6a76c31e2feb" providerId="ADAL" clId="{B2DDC088-5866-40C0-A0C5-7D880F392969}" dt="2024-03-01T16:22:35.241" v="1189" actId="26606"/>
          <ac:spMkLst>
            <pc:docMk/>
            <pc:sldMk cId="1705030584" sldId="346"/>
            <ac:spMk id="82" creationId="{9E63FFFE-1DB2-4A0F-B495-35782F162299}"/>
          </ac:spMkLst>
        </pc:spChg>
        <pc:spChg chg="del">
          <ac:chgData name="Angela Datcher" userId="52527f34-d375-4074-a804-6a76c31e2feb" providerId="ADAL" clId="{B2DDC088-5866-40C0-A0C5-7D880F392969}" dt="2024-03-01T16:22:35.241" v="1189" actId="26606"/>
          <ac:spMkLst>
            <pc:docMk/>
            <pc:sldMk cId="1705030584" sldId="346"/>
            <ac:spMk id="86" creationId="{39B4056F-1959-4627-A683-77F6C0603FCD}"/>
          </ac:spMkLst>
        </pc:spChg>
        <pc:spChg chg="del">
          <ac:chgData name="Angela Datcher" userId="52527f34-d375-4074-a804-6a76c31e2feb" providerId="ADAL" clId="{B2DDC088-5866-40C0-A0C5-7D880F392969}" dt="2024-03-01T16:22:35.241" v="1189" actId="26606"/>
          <ac:spMkLst>
            <pc:docMk/>
            <pc:sldMk cId="1705030584" sldId="346"/>
            <ac:spMk id="88" creationId="{D8D7349B-C9FA-4FCE-A1FF-948F460A3A9A}"/>
          </ac:spMkLst>
        </pc:spChg>
        <pc:spChg chg="del">
          <ac:chgData name="Angela Datcher" userId="52527f34-d375-4074-a804-6a76c31e2feb" providerId="ADAL" clId="{B2DDC088-5866-40C0-A0C5-7D880F392969}" dt="2024-03-01T16:22:35.241" v="1189" actId="26606"/>
          <ac:spMkLst>
            <pc:docMk/>
            <pc:sldMk cId="1705030584" sldId="346"/>
            <ac:spMk id="90" creationId="{4AF746F9-E85F-4BED-9D7E-562262E8B3D2}"/>
          </ac:spMkLst>
        </pc:spChg>
        <pc:spChg chg="add">
          <ac:chgData name="Angela Datcher" userId="52527f34-d375-4074-a804-6a76c31e2feb" providerId="ADAL" clId="{B2DDC088-5866-40C0-A0C5-7D880F392969}" dt="2024-03-01T16:22:35.241" v="1189" actId="26606"/>
          <ac:spMkLst>
            <pc:docMk/>
            <pc:sldMk cId="1705030584" sldId="346"/>
            <ac:spMk id="97" creationId="{7DE3B1B8-DC38-48E8-8C31-EF790659B582}"/>
          </ac:spMkLst>
        </pc:spChg>
        <pc:spChg chg="add">
          <ac:chgData name="Angela Datcher" userId="52527f34-d375-4074-a804-6a76c31e2feb" providerId="ADAL" clId="{B2DDC088-5866-40C0-A0C5-7D880F392969}" dt="2024-03-01T16:22:35.241" v="1189" actId="26606"/>
          <ac:spMkLst>
            <pc:docMk/>
            <pc:sldMk cId="1705030584" sldId="346"/>
            <ac:spMk id="99" creationId="{9E63FFFE-1DB2-4A0F-B495-35782F162299}"/>
          </ac:spMkLst>
        </pc:spChg>
        <pc:spChg chg="add">
          <ac:chgData name="Angela Datcher" userId="52527f34-d375-4074-a804-6a76c31e2feb" providerId="ADAL" clId="{B2DDC088-5866-40C0-A0C5-7D880F392969}" dt="2024-03-01T16:22:35.241" v="1189" actId="26606"/>
          <ac:spMkLst>
            <pc:docMk/>
            <pc:sldMk cId="1705030584" sldId="346"/>
            <ac:spMk id="103" creationId="{39B4056F-1959-4627-A683-77F6C0603FCD}"/>
          </ac:spMkLst>
        </pc:spChg>
        <pc:spChg chg="add">
          <ac:chgData name="Angela Datcher" userId="52527f34-d375-4074-a804-6a76c31e2feb" providerId="ADAL" clId="{B2DDC088-5866-40C0-A0C5-7D880F392969}" dt="2024-03-01T16:22:35.241" v="1189" actId="26606"/>
          <ac:spMkLst>
            <pc:docMk/>
            <pc:sldMk cId="1705030584" sldId="346"/>
            <ac:spMk id="105" creationId="{D8D7349B-C9FA-4FCE-A1FF-948F460A3A9A}"/>
          </ac:spMkLst>
        </pc:spChg>
        <pc:spChg chg="add">
          <ac:chgData name="Angela Datcher" userId="52527f34-d375-4074-a804-6a76c31e2feb" providerId="ADAL" clId="{B2DDC088-5866-40C0-A0C5-7D880F392969}" dt="2024-03-01T16:22:35.241" v="1189" actId="26606"/>
          <ac:spMkLst>
            <pc:docMk/>
            <pc:sldMk cId="1705030584" sldId="346"/>
            <ac:spMk id="107" creationId="{4AF746F9-E85F-4BED-9D7E-562262E8B3D2}"/>
          </ac:spMkLst>
        </pc:spChg>
        <pc:picChg chg="add mod ord">
          <ac:chgData name="Angela Datcher" userId="52527f34-d375-4074-a804-6a76c31e2feb" providerId="ADAL" clId="{B2DDC088-5866-40C0-A0C5-7D880F392969}" dt="2024-03-01T16:22:35.241" v="1189" actId="26606"/>
          <ac:picMkLst>
            <pc:docMk/>
            <pc:sldMk cId="1705030584" sldId="346"/>
            <ac:picMk id="4" creationId="{D504E95A-B6F2-4A67-922F-F513B07630F5}"/>
          </ac:picMkLst>
        </pc:picChg>
        <pc:picChg chg="del">
          <ac:chgData name="Angela Datcher" userId="52527f34-d375-4074-a804-6a76c31e2feb" providerId="ADAL" clId="{B2DDC088-5866-40C0-A0C5-7D880F392969}" dt="2024-03-01T16:22:29.611" v="1187" actId="478"/>
          <ac:picMkLst>
            <pc:docMk/>
            <pc:sldMk cId="1705030584" sldId="346"/>
            <ac:picMk id="6" creationId="{37A74FBD-8FE1-C6DC-E8D1-7554B09FC0DE}"/>
          </ac:picMkLst>
        </pc:picChg>
        <pc:cxnChg chg="del">
          <ac:chgData name="Angela Datcher" userId="52527f34-d375-4074-a804-6a76c31e2feb" providerId="ADAL" clId="{B2DDC088-5866-40C0-A0C5-7D880F392969}" dt="2024-03-01T16:22:35.241" v="1189" actId="26606"/>
          <ac:cxnSpMkLst>
            <pc:docMk/>
            <pc:sldMk cId="1705030584" sldId="346"/>
            <ac:cxnSpMk id="84" creationId="{32BB9A07-8AB8-4D82-B3BC-B500DDEC79A1}"/>
          </ac:cxnSpMkLst>
        </pc:cxnChg>
        <pc:cxnChg chg="del">
          <ac:chgData name="Angela Datcher" userId="52527f34-d375-4074-a804-6a76c31e2feb" providerId="ADAL" clId="{B2DDC088-5866-40C0-A0C5-7D880F392969}" dt="2024-03-01T16:22:35.241" v="1189" actId="26606"/>
          <ac:cxnSpMkLst>
            <pc:docMk/>
            <pc:sldMk cId="1705030584" sldId="346"/>
            <ac:cxnSpMk id="92" creationId="{55646586-8E5D-4A2B-BDA9-01CE28AC89A1}"/>
          </ac:cxnSpMkLst>
        </pc:cxnChg>
        <pc:cxnChg chg="add">
          <ac:chgData name="Angela Datcher" userId="52527f34-d375-4074-a804-6a76c31e2feb" providerId="ADAL" clId="{B2DDC088-5866-40C0-A0C5-7D880F392969}" dt="2024-03-01T16:22:35.241" v="1189" actId="26606"/>
          <ac:cxnSpMkLst>
            <pc:docMk/>
            <pc:sldMk cId="1705030584" sldId="346"/>
            <ac:cxnSpMk id="101" creationId="{32BB9A07-8AB8-4D82-B3BC-B500DDEC79A1}"/>
          </ac:cxnSpMkLst>
        </pc:cxnChg>
        <pc:cxnChg chg="add">
          <ac:chgData name="Angela Datcher" userId="52527f34-d375-4074-a804-6a76c31e2feb" providerId="ADAL" clId="{B2DDC088-5866-40C0-A0C5-7D880F392969}" dt="2024-03-01T16:22:35.241" v="1189" actId="26606"/>
          <ac:cxnSpMkLst>
            <pc:docMk/>
            <pc:sldMk cId="1705030584" sldId="346"/>
            <ac:cxnSpMk id="109" creationId="{55646586-8E5D-4A2B-BDA9-01CE28AC89A1}"/>
          </ac:cxnSpMkLst>
        </pc:cxnChg>
      </pc:sldChg>
      <pc:sldChg chg="addSp delSp modSp add mod ord">
        <pc:chgData name="Angela Datcher" userId="52527f34-d375-4074-a804-6a76c31e2feb" providerId="ADAL" clId="{B2DDC088-5866-40C0-A0C5-7D880F392969}" dt="2024-03-01T16:30:21.648" v="1283" actId="20577"/>
        <pc:sldMkLst>
          <pc:docMk/>
          <pc:sldMk cId="2174443405" sldId="347"/>
        </pc:sldMkLst>
        <pc:spChg chg="mod">
          <ac:chgData name="Angela Datcher" userId="52527f34-d375-4074-a804-6a76c31e2feb" providerId="ADAL" clId="{B2DDC088-5866-40C0-A0C5-7D880F392969}" dt="2024-03-01T16:30:21.648" v="1283" actId="20577"/>
          <ac:spMkLst>
            <pc:docMk/>
            <pc:sldMk cId="2174443405" sldId="347"/>
            <ac:spMk id="2" creationId="{0089CD5E-5EA3-970B-D56D-69DB535A89E4}"/>
          </ac:spMkLst>
        </pc:spChg>
        <pc:spChg chg="del mod">
          <ac:chgData name="Angela Datcher" userId="52527f34-d375-4074-a804-6a76c31e2feb" providerId="ADAL" clId="{B2DDC088-5866-40C0-A0C5-7D880F392969}" dt="2024-03-01T16:29:46.201" v="1256" actId="26606"/>
          <ac:spMkLst>
            <pc:docMk/>
            <pc:sldMk cId="2174443405" sldId="347"/>
            <ac:spMk id="3" creationId="{373827F3-F386-AA4E-80ED-D86DEF8C158D}"/>
          </ac:spMkLst>
        </pc:spChg>
        <pc:spChg chg="del">
          <ac:chgData name="Angela Datcher" userId="52527f34-d375-4074-a804-6a76c31e2feb" providerId="ADAL" clId="{B2DDC088-5866-40C0-A0C5-7D880F392969}" dt="2024-03-01T16:29:24.562" v="1254" actId="26606"/>
          <ac:spMkLst>
            <pc:docMk/>
            <pc:sldMk cId="2174443405" sldId="347"/>
            <ac:spMk id="97" creationId="{7DE3B1B8-DC38-48E8-8C31-EF790659B582}"/>
          </ac:spMkLst>
        </pc:spChg>
        <pc:spChg chg="del">
          <ac:chgData name="Angela Datcher" userId="52527f34-d375-4074-a804-6a76c31e2feb" providerId="ADAL" clId="{B2DDC088-5866-40C0-A0C5-7D880F392969}" dt="2024-03-01T16:29:24.562" v="1254" actId="26606"/>
          <ac:spMkLst>
            <pc:docMk/>
            <pc:sldMk cId="2174443405" sldId="347"/>
            <ac:spMk id="99" creationId="{9E63FFFE-1DB2-4A0F-B495-35782F162299}"/>
          </ac:spMkLst>
        </pc:spChg>
        <pc:spChg chg="del">
          <ac:chgData name="Angela Datcher" userId="52527f34-d375-4074-a804-6a76c31e2feb" providerId="ADAL" clId="{B2DDC088-5866-40C0-A0C5-7D880F392969}" dt="2024-03-01T16:29:24.562" v="1254" actId="26606"/>
          <ac:spMkLst>
            <pc:docMk/>
            <pc:sldMk cId="2174443405" sldId="347"/>
            <ac:spMk id="103" creationId="{39B4056F-1959-4627-A683-77F6C0603FCD}"/>
          </ac:spMkLst>
        </pc:spChg>
        <pc:spChg chg="del">
          <ac:chgData name="Angela Datcher" userId="52527f34-d375-4074-a804-6a76c31e2feb" providerId="ADAL" clId="{B2DDC088-5866-40C0-A0C5-7D880F392969}" dt="2024-03-01T16:29:24.562" v="1254" actId="26606"/>
          <ac:spMkLst>
            <pc:docMk/>
            <pc:sldMk cId="2174443405" sldId="347"/>
            <ac:spMk id="105" creationId="{D8D7349B-C9FA-4FCE-A1FF-948F460A3A9A}"/>
          </ac:spMkLst>
        </pc:spChg>
        <pc:spChg chg="del">
          <ac:chgData name="Angela Datcher" userId="52527f34-d375-4074-a804-6a76c31e2feb" providerId="ADAL" clId="{B2DDC088-5866-40C0-A0C5-7D880F392969}" dt="2024-03-01T16:29:24.562" v="1254" actId="26606"/>
          <ac:spMkLst>
            <pc:docMk/>
            <pc:sldMk cId="2174443405" sldId="347"/>
            <ac:spMk id="107" creationId="{4AF746F9-E85F-4BED-9D7E-562262E8B3D2}"/>
          </ac:spMkLst>
        </pc:spChg>
        <pc:spChg chg="add del">
          <ac:chgData name="Angela Datcher" userId="52527f34-d375-4074-a804-6a76c31e2feb" providerId="ADAL" clId="{B2DDC088-5866-40C0-A0C5-7D880F392969}" dt="2024-03-01T16:29:46.201" v="1256" actId="26606"/>
          <ac:spMkLst>
            <pc:docMk/>
            <pc:sldMk cId="2174443405" sldId="347"/>
            <ac:spMk id="114" creationId="{7DE3B1B8-DC38-48E8-8C31-EF790659B582}"/>
          </ac:spMkLst>
        </pc:spChg>
        <pc:spChg chg="add del">
          <ac:chgData name="Angela Datcher" userId="52527f34-d375-4074-a804-6a76c31e2feb" providerId="ADAL" clId="{B2DDC088-5866-40C0-A0C5-7D880F392969}" dt="2024-03-01T16:29:46.201" v="1256" actId="26606"/>
          <ac:spMkLst>
            <pc:docMk/>
            <pc:sldMk cId="2174443405" sldId="347"/>
            <ac:spMk id="116" creationId="{9E63FFFE-1DB2-4A0F-B495-35782F162299}"/>
          </ac:spMkLst>
        </pc:spChg>
        <pc:spChg chg="add del">
          <ac:chgData name="Angela Datcher" userId="52527f34-d375-4074-a804-6a76c31e2feb" providerId="ADAL" clId="{B2DDC088-5866-40C0-A0C5-7D880F392969}" dt="2024-03-01T16:29:46.201" v="1256" actId="26606"/>
          <ac:spMkLst>
            <pc:docMk/>
            <pc:sldMk cId="2174443405" sldId="347"/>
            <ac:spMk id="120" creationId="{39B4056F-1959-4627-A683-77F6C0603FCD}"/>
          </ac:spMkLst>
        </pc:spChg>
        <pc:spChg chg="add del">
          <ac:chgData name="Angela Datcher" userId="52527f34-d375-4074-a804-6a76c31e2feb" providerId="ADAL" clId="{B2DDC088-5866-40C0-A0C5-7D880F392969}" dt="2024-03-01T16:29:46.201" v="1256" actId="26606"/>
          <ac:spMkLst>
            <pc:docMk/>
            <pc:sldMk cId="2174443405" sldId="347"/>
            <ac:spMk id="122" creationId="{D8D7349B-C9FA-4FCE-A1FF-948F460A3A9A}"/>
          </ac:spMkLst>
        </pc:spChg>
        <pc:spChg chg="add del">
          <ac:chgData name="Angela Datcher" userId="52527f34-d375-4074-a804-6a76c31e2feb" providerId="ADAL" clId="{B2DDC088-5866-40C0-A0C5-7D880F392969}" dt="2024-03-01T16:29:46.201" v="1256" actId="26606"/>
          <ac:spMkLst>
            <pc:docMk/>
            <pc:sldMk cId="2174443405" sldId="347"/>
            <ac:spMk id="124" creationId="{4AF746F9-E85F-4BED-9D7E-562262E8B3D2}"/>
          </ac:spMkLst>
        </pc:spChg>
        <pc:spChg chg="add">
          <ac:chgData name="Angela Datcher" userId="52527f34-d375-4074-a804-6a76c31e2feb" providerId="ADAL" clId="{B2DDC088-5866-40C0-A0C5-7D880F392969}" dt="2024-03-01T16:29:46.201" v="1256" actId="26606"/>
          <ac:spMkLst>
            <pc:docMk/>
            <pc:sldMk cId="2174443405" sldId="347"/>
            <ac:spMk id="131" creationId="{F240A2FC-E2C3-458D-96B4-5DF9028D93A5}"/>
          </ac:spMkLst>
        </pc:spChg>
        <pc:spChg chg="add">
          <ac:chgData name="Angela Datcher" userId="52527f34-d375-4074-a804-6a76c31e2feb" providerId="ADAL" clId="{B2DDC088-5866-40C0-A0C5-7D880F392969}" dt="2024-03-01T16:29:46.201" v="1256" actId="26606"/>
          <ac:spMkLst>
            <pc:docMk/>
            <pc:sldMk cId="2174443405" sldId="347"/>
            <ac:spMk id="133" creationId="{5F097929-F3D6-4D1F-8AFC-CF348171A9E1}"/>
          </ac:spMkLst>
        </pc:spChg>
        <pc:spChg chg="add">
          <ac:chgData name="Angela Datcher" userId="52527f34-d375-4074-a804-6a76c31e2feb" providerId="ADAL" clId="{B2DDC088-5866-40C0-A0C5-7D880F392969}" dt="2024-03-01T16:29:46.201" v="1256" actId="26606"/>
          <ac:spMkLst>
            <pc:docMk/>
            <pc:sldMk cId="2174443405" sldId="347"/>
            <ac:spMk id="137" creationId="{990BAFCD-EA0A-47F4-8B00-AAB1E67A90CC}"/>
          </ac:spMkLst>
        </pc:spChg>
        <pc:spChg chg="add">
          <ac:chgData name="Angela Datcher" userId="52527f34-d375-4074-a804-6a76c31e2feb" providerId="ADAL" clId="{B2DDC088-5866-40C0-A0C5-7D880F392969}" dt="2024-03-01T16:29:46.201" v="1256" actId="26606"/>
          <ac:spMkLst>
            <pc:docMk/>
            <pc:sldMk cId="2174443405" sldId="347"/>
            <ac:spMk id="139" creationId="{621D8EC4-8163-48C9-89D6-8555E98AB9A8}"/>
          </ac:spMkLst>
        </pc:spChg>
        <pc:spChg chg="add">
          <ac:chgData name="Angela Datcher" userId="52527f34-d375-4074-a804-6a76c31e2feb" providerId="ADAL" clId="{B2DDC088-5866-40C0-A0C5-7D880F392969}" dt="2024-03-01T16:29:46.201" v="1256" actId="26606"/>
          <ac:spMkLst>
            <pc:docMk/>
            <pc:sldMk cId="2174443405" sldId="347"/>
            <ac:spMk id="141" creationId="{7B7C6C2A-33C4-4D5D-8EB1-A8803DCB7566}"/>
          </ac:spMkLst>
        </pc:spChg>
        <pc:picChg chg="del">
          <ac:chgData name="Angela Datcher" userId="52527f34-d375-4074-a804-6a76c31e2feb" providerId="ADAL" clId="{B2DDC088-5866-40C0-A0C5-7D880F392969}" dt="2024-03-01T16:29:14.816" v="1252" actId="478"/>
          <ac:picMkLst>
            <pc:docMk/>
            <pc:sldMk cId="2174443405" sldId="347"/>
            <ac:picMk id="4" creationId="{D504E95A-B6F2-4A67-922F-F513B07630F5}"/>
          </ac:picMkLst>
        </pc:picChg>
        <pc:picChg chg="add mod ord">
          <ac:chgData name="Angela Datcher" userId="52527f34-d375-4074-a804-6a76c31e2feb" providerId="ADAL" clId="{B2DDC088-5866-40C0-A0C5-7D880F392969}" dt="2024-03-01T16:29:48.886" v="1257" actId="27614"/>
          <ac:picMkLst>
            <pc:docMk/>
            <pc:sldMk cId="2174443405" sldId="347"/>
            <ac:picMk id="6" creationId="{7016A111-92E8-FA93-1521-D07F68771B75}"/>
          </ac:picMkLst>
        </pc:picChg>
        <pc:cxnChg chg="del">
          <ac:chgData name="Angela Datcher" userId="52527f34-d375-4074-a804-6a76c31e2feb" providerId="ADAL" clId="{B2DDC088-5866-40C0-A0C5-7D880F392969}" dt="2024-03-01T16:29:24.562" v="1254" actId="26606"/>
          <ac:cxnSpMkLst>
            <pc:docMk/>
            <pc:sldMk cId="2174443405" sldId="347"/>
            <ac:cxnSpMk id="101" creationId="{32BB9A07-8AB8-4D82-B3BC-B500DDEC79A1}"/>
          </ac:cxnSpMkLst>
        </pc:cxnChg>
        <pc:cxnChg chg="del">
          <ac:chgData name="Angela Datcher" userId="52527f34-d375-4074-a804-6a76c31e2feb" providerId="ADAL" clId="{B2DDC088-5866-40C0-A0C5-7D880F392969}" dt="2024-03-01T16:29:24.562" v="1254" actId="26606"/>
          <ac:cxnSpMkLst>
            <pc:docMk/>
            <pc:sldMk cId="2174443405" sldId="347"/>
            <ac:cxnSpMk id="109" creationId="{55646586-8E5D-4A2B-BDA9-01CE28AC89A1}"/>
          </ac:cxnSpMkLst>
        </pc:cxnChg>
        <pc:cxnChg chg="add del">
          <ac:chgData name="Angela Datcher" userId="52527f34-d375-4074-a804-6a76c31e2feb" providerId="ADAL" clId="{B2DDC088-5866-40C0-A0C5-7D880F392969}" dt="2024-03-01T16:29:46.201" v="1256" actId="26606"/>
          <ac:cxnSpMkLst>
            <pc:docMk/>
            <pc:sldMk cId="2174443405" sldId="347"/>
            <ac:cxnSpMk id="118" creationId="{32BB9A07-8AB8-4D82-B3BC-B500DDEC79A1}"/>
          </ac:cxnSpMkLst>
        </pc:cxnChg>
        <pc:cxnChg chg="add del">
          <ac:chgData name="Angela Datcher" userId="52527f34-d375-4074-a804-6a76c31e2feb" providerId="ADAL" clId="{B2DDC088-5866-40C0-A0C5-7D880F392969}" dt="2024-03-01T16:29:46.201" v="1256" actId="26606"/>
          <ac:cxnSpMkLst>
            <pc:docMk/>
            <pc:sldMk cId="2174443405" sldId="347"/>
            <ac:cxnSpMk id="126" creationId="{55646586-8E5D-4A2B-BDA9-01CE28AC89A1}"/>
          </ac:cxnSpMkLst>
        </pc:cxnChg>
        <pc:cxnChg chg="add">
          <ac:chgData name="Angela Datcher" userId="52527f34-d375-4074-a804-6a76c31e2feb" providerId="ADAL" clId="{B2DDC088-5866-40C0-A0C5-7D880F392969}" dt="2024-03-01T16:29:46.201" v="1256" actId="26606"/>
          <ac:cxnSpMkLst>
            <pc:docMk/>
            <pc:sldMk cId="2174443405" sldId="347"/>
            <ac:cxnSpMk id="135" creationId="{43074C91-9045-414B-B5F9-567DAE3EED25}"/>
          </ac:cxnSpMkLst>
        </pc:cxnChg>
      </pc:sldChg>
      <pc:sldChg chg="addSp delSp modSp add mod ord">
        <pc:chgData name="Angela Datcher" userId="52527f34-d375-4074-a804-6a76c31e2feb" providerId="ADAL" clId="{B2DDC088-5866-40C0-A0C5-7D880F392969}" dt="2024-03-01T16:38:29.011" v="1308" actId="1076"/>
        <pc:sldMkLst>
          <pc:docMk/>
          <pc:sldMk cId="1206295176" sldId="348"/>
        </pc:sldMkLst>
        <pc:spChg chg="mod">
          <ac:chgData name="Angela Datcher" userId="52527f34-d375-4074-a804-6a76c31e2feb" providerId="ADAL" clId="{B2DDC088-5866-40C0-A0C5-7D880F392969}" dt="2024-03-01T16:37:03.990" v="1295"/>
          <ac:spMkLst>
            <pc:docMk/>
            <pc:sldMk cId="1206295176" sldId="348"/>
            <ac:spMk id="2" creationId="{0089CD5E-5EA3-970B-D56D-69DB535A89E4}"/>
          </ac:spMkLst>
        </pc:spChg>
        <pc:spChg chg="del">
          <ac:chgData name="Angela Datcher" userId="52527f34-d375-4074-a804-6a76c31e2feb" providerId="ADAL" clId="{B2DDC088-5866-40C0-A0C5-7D880F392969}" dt="2024-03-01T16:36:12.920" v="1290" actId="478"/>
          <ac:spMkLst>
            <pc:docMk/>
            <pc:sldMk cId="1206295176" sldId="348"/>
            <ac:spMk id="3" creationId="{373827F3-F386-AA4E-80ED-D86DEF8C158D}"/>
          </ac:spMkLst>
        </pc:spChg>
        <pc:spChg chg="add del mod">
          <ac:chgData name="Angela Datcher" userId="52527f34-d375-4074-a804-6a76c31e2feb" providerId="ADAL" clId="{B2DDC088-5866-40C0-A0C5-7D880F392969}" dt="2024-03-01T16:36:47.778" v="1293" actId="478"/>
          <ac:spMkLst>
            <pc:docMk/>
            <pc:sldMk cId="1206295176" sldId="348"/>
            <ac:spMk id="7" creationId="{85E07F66-0591-B3D7-FC9B-31B215801B35}"/>
          </ac:spMkLst>
        </pc:spChg>
        <pc:spChg chg="add mod">
          <ac:chgData name="Angela Datcher" userId="52527f34-d375-4074-a804-6a76c31e2feb" providerId="ADAL" clId="{B2DDC088-5866-40C0-A0C5-7D880F392969}" dt="2024-03-01T16:37:17.110" v="1297"/>
          <ac:spMkLst>
            <pc:docMk/>
            <pc:sldMk cId="1206295176" sldId="348"/>
            <ac:spMk id="8" creationId="{5152095C-EC18-54D5-E493-E811B5193A73}"/>
          </ac:spMkLst>
        </pc:spChg>
        <pc:picChg chg="del">
          <ac:chgData name="Angela Datcher" userId="52527f34-d375-4074-a804-6a76c31e2feb" providerId="ADAL" clId="{B2DDC088-5866-40C0-A0C5-7D880F392969}" dt="2024-03-01T16:37:30.926" v="1298" actId="478"/>
          <ac:picMkLst>
            <pc:docMk/>
            <pc:sldMk cId="1206295176" sldId="348"/>
            <ac:picMk id="4" creationId="{D504E95A-B6F2-4A67-922F-F513B07630F5}"/>
          </ac:picMkLst>
        </pc:picChg>
        <pc:picChg chg="add mod">
          <ac:chgData name="Angela Datcher" userId="52527f34-d375-4074-a804-6a76c31e2feb" providerId="ADAL" clId="{B2DDC088-5866-40C0-A0C5-7D880F392969}" dt="2024-03-01T16:38:01.827" v="1304" actId="1076"/>
          <ac:picMkLst>
            <pc:docMk/>
            <pc:sldMk cId="1206295176" sldId="348"/>
            <ac:picMk id="9" creationId="{33B4819F-7AAA-4F12-A671-FF7793A81637}"/>
          </ac:picMkLst>
        </pc:picChg>
        <pc:picChg chg="add mod">
          <ac:chgData name="Angela Datcher" userId="52527f34-d375-4074-a804-6a76c31e2feb" providerId="ADAL" clId="{B2DDC088-5866-40C0-A0C5-7D880F392969}" dt="2024-03-01T16:38:29.011" v="1308" actId="1076"/>
          <ac:picMkLst>
            <pc:docMk/>
            <pc:sldMk cId="1206295176" sldId="348"/>
            <ac:picMk id="10" creationId="{4686DAE9-4262-28B0-ED81-746A122DA4B0}"/>
          </ac:picMkLst>
        </pc:picChg>
      </pc:sldChg>
      <pc:sldChg chg="add del">
        <pc:chgData name="Angela Datcher" userId="52527f34-d375-4074-a804-6a76c31e2feb" providerId="ADAL" clId="{B2DDC088-5866-40C0-A0C5-7D880F392969}" dt="2024-03-01T16:30:40.742" v="1285" actId="2696"/>
        <pc:sldMkLst>
          <pc:docMk/>
          <pc:sldMk cId="2527559172" sldId="348"/>
        </pc:sldMkLst>
      </pc:sldChg>
      <pc:sldChg chg="addSp delSp modSp add mod ord delDesignElem chgLayout">
        <pc:chgData name="Angela Datcher" userId="52527f34-d375-4074-a804-6a76c31e2feb" providerId="ADAL" clId="{B2DDC088-5866-40C0-A0C5-7D880F392969}" dt="2024-03-01T16:48:24.055" v="1403" actId="20577"/>
        <pc:sldMkLst>
          <pc:docMk/>
          <pc:sldMk cId="618529839" sldId="349"/>
        </pc:sldMkLst>
        <pc:spChg chg="mod ord">
          <ac:chgData name="Angela Datcher" userId="52527f34-d375-4074-a804-6a76c31e2feb" providerId="ADAL" clId="{B2DDC088-5866-40C0-A0C5-7D880F392969}" dt="2024-03-01T16:48:24.055" v="1403" actId="20577"/>
          <ac:spMkLst>
            <pc:docMk/>
            <pc:sldMk cId="618529839" sldId="349"/>
            <ac:spMk id="2" creationId="{0089CD5E-5EA3-970B-D56D-69DB535A89E4}"/>
          </ac:spMkLst>
        </pc:spChg>
        <pc:spChg chg="add mod ord">
          <ac:chgData name="Angela Datcher" userId="52527f34-d375-4074-a804-6a76c31e2feb" providerId="ADAL" clId="{B2DDC088-5866-40C0-A0C5-7D880F392969}" dt="2024-03-01T16:46:39.588" v="1385" actId="12"/>
          <ac:spMkLst>
            <pc:docMk/>
            <pc:sldMk cId="618529839" sldId="349"/>
            <ac:spMk id="3" creationId="{EAEB72F8-375D-3A2D-4BA0-CFF84A5BB958}"/>
          </ac:spMkLst>
        </pc:spChg>
        <pc:spChg chg="mod ord">
          <ac:chgData name="Angela Datcher" userId="52527f34-d375-4074-a804-6a76c31e2feb" providerId="ADAL" clId="{B2DDC088-5866-40C0-A0C5-7D880F392969}" dt="2024-03-01T16:40:57.713" v="1314" actId="700"/>
          <ac:spMkLst>
            <pc:docMk/>
            <pc:sldMk cId="618529839" sldId="349"/>
            <ac:spMk id="5" creationId="{31BF7889-073A-E045-A3F2-45D63BD0FDC0}"/>
          </ac:spMkLst>
        </pc:spChg>
        <pc:spChg chg="add mod">
          <ac:chgData name="Angela Datcher" userId="52527f34-d375-4074-a804-6a76c31e2feb" providerId="ADAL" clId="{B2DDC088-5866-40C0-A0C5-7D880F392969}" dt="2024-03-01T16:46:51.376" v="1387" actId="20577"/>
          <ac:spMkLst>
            <pc:docMk/>
            <pc:sldMk cId="618529839" sldId="349"/>
            <ac:spMk id="7" creationId="{2CBA7122-D19D-CCF6-1BB7-4F0433668B41}"/>
          </ac:spMkLst>
        </pc:spChg>
        <pc:spChg chg="del">
          <ac:chgData name="Angela Datcher" userId="52527f34-d375-4074-a804-6a76c31e2feb" providerId="ADAL" clId="{B2DDC088-5866-40C0-A0C5-7D880F392969}" dt="2024-03-01T16:40:57.713" v="1314" actId="700"/>
          <ac:spMkLst>
            <pc:docMk/>
            <pc:sldMk cId="618529839" sldId="349"/>
            <ac:spMk id="131" creationId="{F240A2FC-E2C3-458D-96B4-5DF9028D93A5}"/>
          </ac:spMkLst>
        </pc:spChg>
        <pc:spChg chg="del">
          <ac:chgData name="Angela Datcher" userId="52527f34-d375-4074-a804-6a76c31e2feb" providerId="ADAL" clId="{B2DDC088-5866-40C0-A0C5-7D880F392969}" dt="2024-03-01T16:40:57.713" v="1314" actId="700"/>
          <ac:spMkLst>
            <pc:docMk/>
            <pc:sldMk cId="618529839" sldId="349"/>
            <ac:spMk id="133" creationId="{5F097929-F3D6-4D1F-8AFC-CF348171A9E1}"/>
          </ac:spMkLst>
        </pc:spChg>
        <pc:spChg chg="del">
          <ac:chgData name="Angela Datcher" userId="52527f34-d375-4074-a804-6a76c31e2feb" providerId="ADAL" clId="{B2DDC088-5866-40C0-A0C5-7D880F392969}" dt="2024-03-01T16:40:57.713" v="1314" actId="700"/>
          <ac:spMkLst>
            <pc:docMk/>
            <pc:sldMk cId="618529839" sldId="349"/>
            <ac:spMk id="137" creationId="{990BAFCD-EA0A-47F4-8B00-AAB1E67A90CC}"/>
          </ac:spMkLst>
        </pc:spChg>
        <pc:spChg chg="del">
          <ac:chgData name="Angela Datcher" userId="52527f34-d375-4074-a804-6a76c31e2feb" providerId="ADAL" clId="{B2DDC088-5866-40C0-A0C5-7D880F392969}" dt="2024-03-01T16:40:57.713" v="1314" actId="700"/>
          <ac:spMkLst>
            <pc:docMk/>
            <pc:sldMk cId="618529839" sldId="349"/>
            <ac:spMk id="139" creationId="{621D8EC4-8163-48C9-89D6-8555E98AB9A8}"/>
          </ac:spMkLst>
        </pc:spChg>
        <pc:spChg chg="del">
          <ac:chgData name="Angela Datcher" userId="52527f34-d375-4074-a804-6a76c31e2feb" providerId="ADAL" clId="{B2DDC088-5866-40C0-A0C5-7D880F392969}" dt="2024-03-01T16:40:57.713" v="1314" actId="700"/>
          <ac:spMkLst>
            <pc:docMk/>
            <pc:sldMk cId="618529839" sldId="349"/>
            <ac:spMk id="141" creationId="{7B7C6C2A-33C4-4D5D-8EB1-A8803DCB7566}"/>
          </ac:spMkLst>
        </pc:spChg>
        <pc:picChg chg="del mod ord">
          <ac:chgData name="Angela Datcher" userId="52527f34-d375-4074-a804-6a76c31e2feb" providerId="ADAL" clId="{B2DDC088-5866-40C0-A0C5-7D880F392969}" dt="2024-03-01T16:41:01.341" v="1315" actId="478"/>
          <ac:picMkLst>
            <pc:docMk/>
            <pc:sldMk cId="618529839" sldId="349"/>
            <ac:picMk id="6" creationId="{7016A111-92E8-FA93-1521-D07F68771B75}"/>
          </ac:picMkLst>
        </pc:picChg>
        <pc:picChg chg="add mod">
          <ac:chgData name="Angela Datcher" userId="52527f34-d375-4074-a804-6a76c31e2feb" providerId="ADAL" clId="{B2DDC088-5866-40C0-A0C5-7D880F392969}" dt="2024-03-01T16:47:06.840" v="1392" actId="1076"/>
          <ac:picMkLst>
            <pc:docMk/>
            <pc:sldMk cId="618529839" sldId="349"/>
            <ac:picMk id="8" creationId="{005BBEA5-DD99-730F-3601-EACDFF43EECF}"/>
          </ac:picMkLst>
        </pc:picChg>
        <pc:picChg chg="add mod">
          <ac:chgData name="Angela Datcher" userId="52527f34-d375-4074-a804-6a76c31e2feb" providerId="ADAL" clId="{B2DDC088-5866-40C0-A0C5-7D880F392969}" dt="2024-03-01T16:48:13.534" v="1401" actId="1076"/>
          <ac:picMkLst>
            <pc:docMk/>
            <pc:sldMk cId="618529839" sldId="349"/>
            <ac:picMk id="9" creationId="{D9DBE206-1D79-FE3C-5685-D77D9D4D6BE6}"/>
          </ac:picMkLst>
        </pc:picChg>
        <pc:picChg chg="add mod">
          <ac:chgData name="Angela Datcher" userId="52527f34-d375-4074-a804-6a76c31e2feb" providerId="ADAL" clId="{B2DDC088-5866-40C0-A0C5-7D880F392969}" dt="2024-03-01T16:48:09.198" v="1400" actId="14100"/>
          <ac:picMkLst>
            <pc:docMk/>
            <pc:sldMk cId="618529839" sldId="349"/>
            <ac:picMk id="10" creationId="{E91CDC20-450D-8200-9C78-B369D7A215EE}"/>
          </ac:picMkLst>
        </pc:picChg>
        <pc:cxnChg chg="del">
          <ac:chgData name="Angela Datcher" userId="52527f34-d375-4074-a804-6a76c31e2feb" providerId="ADAL" clId="{B2DDC088-5866-40C0-A0C5-7D880F392969}" dt="2024-03-01T16:40:57.713" v="1314" actId="700"/>
          <ac:cxnSpMkLst>
            <pc:docMk/>
            <pc:sldMk cId="618529839" sldId="349"/>
            <ac:cxnSpMk id="135" creationId="{43074C91-9045-414B-B5F9-567DAE3EED25}"/>
          </ac:cxnSpMkLst>
        </pc:cxnChg>
      </pc:sldChg>
      <pc:sldChg chg="addSp modSp mod setBg">
        <pc:chgData name="Angela Datcher" userId="52527f34-d375-4074-a804-6a76c31e2feb" providerId="ADAL" clId="{B2DDC088-5866-40C0-A0C5-7D880F392969}" dt="2024-03-01T17:15:07.141" v="1609" actId="26606"/>
        <pc:sldMkLst>
          <pc:docMk/>
          <pc:sldMk cId="1606769036" sldId="353"/>
        </pc:sldMkLst>
        <pc:spChg chg="mod ord">
          <ac:chgData name="Angela Datcher" userId="52527f34-d375-4074-a804-6a76c31e2feb" providerId="ADAL" clId="{B2DDC088-5866-40C0-A0C5-7D880F392969}" dt="2024-03-01T17:15:07.141" v="1609" actId="26606"/>
          <ac:spMkLst>
            <pc:docMk/>
            <pc:sldMk cId="1606769036" sldId="353"/>
            <ac:spMk id="4" creationId="{8DA56319-AADE-D741-AA33-1311B7CA8C0C}"/>
          </ac:spMkLst>
        </pc:spChg>
        <pc:spChg chg="mod ord">
          <ac:chgData name="Angela Datcher" userId="52527f34-d375-4074-a804-6a76c31e2feb" providerId="ADAL" clId="{B2DDC088-5866-40C0-A0C5-7D880F392969}" dt="2024-03-01T17:15:07.141" v="1609" actId="26606"/>
          <ac:spMkLst>
            <pc:docMk/>
            <pc:sldMk cId="1606769036" sldId="353"/>
            <ac:spMk id="5" creationId="{28684E62-A9F8-4E7A-AB01-78893062A1B4}"/>
          </ac:spMkLst>
        </pc:spChg>
        <pc:spChg chg="mod">
          <ac:chgData name="Angela Datcher" userId="52527f34-d375-4074-a804-6a76c31e2feb" providerId="ADAL" clId="{B2DDC088-5866-40C0-A0C5-7D880F392969}" dt="2024-03-01T17:15:07.141" v="1609" actId="26606"/>
          <ac:spMkLst>
            <pc:docMk/>
            <pc:sldMk cId="1606769036" sldId="353"/>
            <ac:spMk id="9" creationId="{FB98079A-48C6-4E10-8AB1-B940BD1E42DF}"/>
          </ac:spMkLst>
        </pc:spChg>
        <pc:spChg chg="add">
          <ac:chgData name="Angela Datcher" userId="52527f34-d375-4074-a804-6a76c31e2feb" providerId="ADAL" clId="{B2DDC088-5866-40C0-A0C5-7D880F392969}" dt="2024-03-01T17:15:07.141" v="1609" actId="26606"/>
          <ac:spMkLst>
            <pc:docMk/>
            <pc:sldMk cId="1606769036" sldId="353"/>
            <ac:spMk id="15" creationId="{416A0E3C-60E6-4F39-BC55-5F7C224E1F7C}"/>
          </ac:spMkLst>
        </pc:spChg>
        <pc:spChg chg="add">
          <ac:chgData name="Angela Datcher" userId="52527f34-d375-4074-a804-6a76c31e2feb" providerId="ADAL" clId="{B2DDC088-5866-40C0-A0C5-7D880F392969}" dt="2024-03-01T17:15:07.141" v="1609" actId="26606"/>
          <ac:spMkLst>
            <pc:docMk/>
            <pc:sldMk cId="1606769036" sldId="353"/>
            <ac:spMk id="17" creationId="{1A03258A-52C6-4288-AA56-C3262A0D2584}"/>
          </ac:spMkLst>
        </pc:spChg>
        <pc:spChg chg="add">
          <ac:chgData name="Angela Datcher" userId="52527f34-d375-4074-a804-6a76c31e2feb" providerId="ADAL" clId="{B2DDC088-5866-40C0-A0C5-7D880F392969}" dt="2024-03-01T17:15:07.141" v="1609" actId="26606"/>
          <ac:spMkLst>
            <pc:docMk/>
            <pc:sldMk cId="1606769036" sldId="353"/>
            <ac:spMk id="21" creationId="{311973C2-EB8B-452A-A698-4A252FD3AE28}"/>
          </ac:spMkLst>
        </pc:spChg>
        <pc:spChg chg="add">
          <ac:chgData name="Angela Datcher" userId="52527f34-d375-4074-a804-6a76c31e2feb" providerId="ADAL" clId="{B2DDC088-5866-40C0-A0C5-7D880F392969}" dt="2024-03-01T17:15:07.141" v="1609" actId="26606"/>
          <ac:spMkLst>
            <pc:docMk/>
            <pc:sldMk cId="1606769036" sldId="353"/>
            <ac:spMk id="23" creationId="{10162E77-11AD-44A7-84EC-40C59EEFBD2E}"/>
          </ac:spMkLst>
        </pc:spChg>
        <pc:picChg chg="add">
          <ac:chgData name="Angela Datcher" userId="52527f34-d375-4074-a804-6a76c31e2feb" providerId="ADAL" clId="{B2DDC088-5866-40C0-A0C5-7D880F392969}" dt="2024-03-01T17:15:07.141" v="1609" actId="26606"/>
          <ac:picMkLst>
            <pc:docMk/>
            <pc:sldMk cId="1606769036" sldId="353"/>
            <ac:picMk id="11" creationId="{AB90B530-42D4-EC8C-5FC4-5BA8C7F8DE7C}"/>
          </ac:picMkLst>
        </pc:picChg>
        <pc:cxnChg chg="add">
          <ac:chgData name="Angela Datcher" userId="52527f34-d375-4074-a804-6a76c31e2feb" providerId="ADAL" clId="{B2DDC088-5866-40C0-A0C5-7D880F392969}" dt="2024-03-01T17:15:07.141" v="1609" actId="26606"/>
          <ac:cxnSpMkLst>
            <pc:docMk/>
            <pc:sldMk cId="1606769036" sldId="353"/>
            <ac:cxnSpMk id="19" creationId="{C5025DAC-8B93-4160-B017-3A274A5828C0}"/>
          </ac:cxnSpMkLst>
        </pc:cxnChg>
        <pc:cxnChg chg="add">
          <ac:chgData name="Angela Datcher" userId="52527f34-d375-4074-a804-6a76c31e2feb" providerId="ADAL" clId="{B2DDC088-5866-40C0-A0C5-7D880F392969}" dt="2024-03-01T17:15:07.141" v="1609" actId="26606"/>
          <ac:cxnSpMkLst>
            <pc:docMk/>
            <pc:sldMk cId="1606769036" sldId="353"/>
            <ac:cxnSpMk id="25" creationId="{5AB158E9-1B40-4CD6-95F0-95CA11DF7B7A}"/>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140D8-C203-4B0C-829E-368C3AC824F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CA609F-3802-4486-BB40-91B29149A03B}">
      <dgm:prSet/>
      <dgm:spPr/>
      <dgm:t>
        <a:bodyPr/>
        <a:lstStyle/>
        <a:p>
          <a:pPr>
            <a:defRPr cap="all"/>
          </a:pPr>
          <a:r>
            <a:rPr lang="en-US"/>
            <a:t>Executive Summary</a:t>
          </a:r>
        </a:p>
      </dgm:t>
    </dgm:pt>
    <dgm:pt modelId="{31914A43-999A-40C8-906C-5BBFA13ACE8D}" type="parTrans" cxnId="{634706C7-7C3A-42F6-B01B-A1EB5BF9F8BE}">
      <dgm:prSet/>
      <dgm:spPr/>
      <dgm:t>
        <a:bodyPr/>
        <a:lstStyle/>
        <a:p>
          <a:endParaRPr lang="en-US"/>
        </a:p>
      </dgm:t>
    </dgm:pt>
    <dgm:pt modelId="{0FC00711-C599-4421-8867-621F038909AA}" type="sibTrans" cxnId="{634706C7-7C3A-42F6-B01B-A1EB5BF9F8BE}">
      <dgm:prSet/>
      <dgm:spPr/>
      <dgm:t>
        <a:bodyPr/>
        <a:lstStyle/>
        <a:p>
          <a:endParaRPr lang="en-US"/>
        </a:p>
      </dgm:t>
    </dgm:pt>
    <dgm:pt modelId="{C9254F7C-5496-407A-B8B7-4F3D2CE7986A}">
      <dgm:prSet/>
      <dgm:spPr/>
      <dgm:t>
        <a:bodyPr/>
        <a:lstStyle/>
        <a:p>
          <a:pPr>
            <a:defRPr cap="all"/>
          </a:pPr>
          <a:r>
            <a:rPr lang="en-US"/>
            <a:t>Introduction</a:t>
          </a:r>
        </a:p>
      </dgm:t>
    </dgm:pt>
    <dgm:pt modelId="{97B349DD-3BC7-4B62-AE66-DD6A6386F570}" type="parTrans" cxnId="{2B4DFC3B-3AD4-4785-B71A-2BE386F79DC8}">
      <dgm:prSet/>
      <dgm:spPr/>
      <dgm:t>
        <a:bodyPr/>
        <a:lstStyle/>
        <a:p>
          <a:endParaRPr lang="en-US"/>
        </a:p>
      </dgm:t>
    </dgm:pt>
    <dgm:pt modelId="{678D9994-BD4B-4CE6-B47F-E87776CC277B}" type="sibTrans" cxnId="{2B4DFC3B-3AD4-4785-B71A-2BE386F79DC8}">
      <dgm:prSet/>
      <dgm:spPr/>
      <dgm:t>
        <a:bodyPr/>
        <a:lstStyle/>
        <a:p>
          <a:endParaRPr lang="en-US"/>
        </a:p>
      </dgm:t>
    </dgm:pt>
    <dgm:pt modelId="{668FF42B-BFC7-47C0-9483-16DA73B65DA5}">
      <dgm:prSet/>
      <dgm:spPr/>
      <dgm:t>
        <a:bodyPr/>
        <a:lstStyle/>
        <a:p>
          <a:pPr>
            <a:defRPr cap="all"/>
          </a:pPr>
          <a:r>
            <a:rPr lang="en-US"/>
            <a:t>Methodology</a:t>
          </a:r>
        </a:p>
      </dgm:t>
    </dgm:pt>
    <dgm:pt modelId="{9C3DEC16-AA4C-4334-9838-BDD37FBB058A}" type="parTrans" cxnId="{FBB6503D-7FA9-444E-877C-92AA58EEBBF4}">
      <dgm:prSet/>
      <dgm:spPr/>
      <dgm:t>
        <a:bodyPr/>
        <a:lstStyle/>
        <a:p>
          <a:endParaRPr lang="en-US"/>
        </a:p>
      </dgm:t>
    </dgm:pt>
    <dgm:pt modelId="{4B70AA8B-6AA5-4200-BB11-587EF71F0C61}" type="sibTrans" cxnId="{FBB6503D-7FA9-444E-877C-92AA58EEBBF4}">
      <dgm:prSet/>
      <dgm:spPr/>
      <dgm:t>
        <a:bodyPr/>
        <a:lstStyle/>
        <a:p>
          <a:endParaRPr lang="en-US"/>
        </a:p>
      </dgm:t>
    </dgm:pt>
    <dgm:pt modelId="{DE57956E-64FF-493A-8C60-4A4693F765F9}">
      <dgm:prSet/>
      <dgm:spPr/>
      <dgm:t>
        <a:bodyPr/>
        <a:lstStyle/>
        <a:p>
          <a:pPr>
            <a:defRPr cap="all"/>
          </a:pPr>
          <a:r>
            <a:rPr lang="en-US"/>
            <a:t>Results</a:t>
          </a:r>
        </a:p>
      </dgm:t>
    </dgm:pt>
    <dgm:pt modelId="{D5AAE8F8-50E2-4173-956D-207FAAFC532C}" type="parTrans" cxnId="{2A1C040B-BC4B-43FB-9C3B-6816BA19E101}">
      <dgm:prSet/>
      <dgm:spPr/>
      <dgm:t>
        <a:bodyPr/>
        <a:lstStyle/>
        <a:p>
          <a:endParaRPr lang="en-US"/>
        </a:p>
      </dgm:t>
    </dgm:pt>
    <dgm:pt modelId="{E4006A90-6F8E-40AB-9186-CA6BDAED44C8}" type="sibTrans" cxnId="{2A1C040B-BC4B-43FB-9C3B-6816BA19E101}">
      <dgm:prSet/>
      <dgm:spPr/>
      <dgm:t>
        <a:bodyPr/>
        <a:lstStyle/>
        <a:p>
          <a:endParaRPr lang="en-US"/>
        </a:p>
      </dgm:t>
    </dgm:pt>
    <dgm:pt modelId="{B940FB1B-C3ED-4173-96D8-380784B7D98C}">
      <dgm:prSet/>
      <dgm:spPr/>
      <dgm:t>
        <a:bodyPr/>
        <a:lstStyle/>
        <a:p>
          <a:pPr>
            <a:defRPr cap="all"/>
          </a:pPr>
          <a:r>
            <a:rPr lang="en-US"/>
            <a:t>Conclusion</a:t>
          </a:r>
        </a:p>
      </dgm:t>
    </dgm:pt>
    <dgm:pt modelId="{C2CC73B8-C1CE-47E0-821F-8DE991E1BD56}" type="parTrans" cxnId="{4B4BE1A6-A389-4C3B-A8E1-4655F35CCB6E}">
      <dgm:prSet/>
      <dgm:spPr/>
      <dgm:t>
        <a:bodyPr/>
        <a:lstStyle/>
        <a:p>
          <a:endParaRPr lang="en-US"/>
        </a:p>
      </dgm:t>
    </dgm:pt>
    <dgm:pt modelId="{86A80FB4-8E59-47AC-8D17-D02CB26D7C3B}" type="sibTrans" cxnId="{4B4BE1A6-A389-4C3B-A8E1-4655F35CCB6E}">
      <dgm:prSet/>
      <dgm:spPr/>
      <dgm:t>
        <a:bodyPr/>
        <a:lstStyle/>
        <a:p>
          <a:endParaRPr lang="en-US"/>
        </a:p>
      </dgm:t>
    </dgm:pt>
    <dgm:pt modelId="{ADE7B8FA-2A49-4F40-8723-F5B717B3337F}">
      <dgm:prSet/>
      <dgm:spPr/>
      <dgm:t>
        <a:bodyPr/>
        <a:lstStyle/>
        <a:p>
          <a:pPr>
            <a:defRPr cap="all"/>
          </a:pPr>
          <a:r>
            <a:rPr lang="en-US"/>
            <a:t>Appendix</a:t>
          </a:r>
        </a:p>
      </dgm:t>
    </dgm:pt>
    <dgm:pt modelId="{9F4BACCC-3C97-49DE-B22A-6D72FF80DC1D}" type="parTrans" cxnId="{35623FB5-EDA1-436D-9E2B-A57F0379D95A}">
      <dgm:prSet/>
      <dgm:spPr/>
      <dgm:t>
        <a:bodyPr/>
        <a:lstStyle/>
        <a:p>
          <a:endParaRPr lang="en-US"/>
        </a:p>
      </dgm:t>
    </dgm:pt>
    <dgm:pt modelId="{CD152B8D-C2AD-4FB4-B3FC-1777999C7EF8}" type="sibTrans" cxnId="{35623FB5-EDA1-436D-9E2B-A57F0379D95A}">
      <dgm:prSet/>
      <dgm:spPr/>
      <dgm:t>
        <a:bodyPr/>
        <a:lstStyle/>
        <a:p>
          <a:endParaRPr lang="en-US"/>
        </a:p>
      </dgm:t>
    </dgm:pt>
    <dgm:pt modelId="{F314195E-F55B-4D3B-92CA-EC64EF3616FB}" type="pres">
      <dgm:prSet presAssocID="{763140D8-C203-4B0C-829E-368C3AC824FB}" presName="root" presStyleCnt="0">
        <dgm:presLayoutVars>
          <dgm:dir/>
          <dgm:resizeHandles val="exact"/>
        </dgm:presLayoutVars>
      </dgm:prSet>
      <dgm:spPr/>
    </dgm:pt>
    <dgm:pt modelId="{2AF291DB-6182-43A8-B32A-98A289C0FA66}" type="pres">
      <dgm:prSet presAssocID="{EDCA609F-3802-4486-BB40-91B29149A03B}" presName="compNode" presStyleCnt="0"/>
      <dgm:spPr/>
    </dgm:pt>
    <dgm:pt modelId="{CE496DFD-935D-4140-B1FC-5738C600F014}" type="pres">
      <dgm:prSet presAssocID="{EDCA609F-3802-4486-BB40-91B29149A03B}" presName="iconBgRect" presStyleLbl="bgShp" presStyleIdx="0" presStyleCnt="6"/>
      <dgm:spPr>
        <a:prstGeom prst="round2DiagRect">
          <a:avLst>
            <a:gd name="adj1" fmla="val 29727"/>
            <a:gd name="adj2" fmla="val 0"/>
          </a:avLst>
        </a:prstGeom>
      </dgm:spPr>
    </dgm:pt>
    <dgm:pt modelId="{AF064385-912E-4BFF-87ED-30A4EF868105}" type="pres">
      <dgm:prSet presAssocID="{EDCA609F-3802-4486-BB40-91B29149A03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527FA70A-CB1F-4608-8051-2A76C1687CF1}" type="pres">
      <dgm:prSet presAssocID="{EDCA609F-3802-4486-BB40-91B29149A03B}" presName="spaceRect" presStyleCnt="0"/>
      <dgm:spPr/>
    </dgm:pt>
    <dgm:pt modelId="{F2B18680-9826-4EA9-8726-69B0D65B43D9}" type="pres">
      <dgm:prSet presAssocID="{EDCA609F-3802-4486-BB40-91B29149A03B}" presName="textRect" presStyleLbl="revTx" presStyleIdx="0" presStyleCnt="6">
        <dgm:presLayoutVars>
          <dgm:chMax val="1"/>
          <dgm:chPref val="1"/>
        </dgm:presLayoutVars>
      </dgm:prSet>
      <dgm:spPr/>
    </dgm:pt>
    <dgm:pt modelId="{A116BA0C-10A0-438F-AD45-2B7B982A3B60}" type="pres">
      <dgm:prSet presAssocID="{0FC00711-C599-4421-8867-621F038909AA}" presName="sibTrans" presStyleCnt="0"/>
      <dgm:spPr/>
    </dgm:pt>
    <dgm:pt modelId="{42B151F3-D4D8-4658-8BD5-F3915EBA841D}" type="pres">
      <dgm:prSet presAssocID="{C9254F7C-5496-407A-B8B7-4F3D2CE7986A}" presName="compNode" presStyleCnt="0"/>
      <dgm:spPr/>
    </dgm:pt>
    <dgm:pt modelId="{381015E1-7A88-4FD2-89C7-876DBE7EC000}" type="pres">
      <dgm:prSet presAssocID="{C9254F7C-5496-407A-B8B7-4F3D2CE7986A}" presName="iconBgRect" presStyleLbl="bgShp" presStyleIdx="1" presStyleCnt="6"/>
      <dgm:spPr>
        <a:prstGeom prst="round2DiagRect">
          <a:avLst>
            <a:gd name="adj1" fmla="val 29727"/>
            <a:gd name="adj2" fmla="val 0"/>
          </a:avLst>
        </a:prstGeom>
      </dgm:spPr>
    </dgm:pt>
    <dgm:pt modelId="{8FA91D52-FE2C-49D7-976E-4D043BD33076}" type="pres">
      <dgm:prSet presAssocID="{C9254F7C-5496-407A-B8B7-4F3D2CE798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7D6FDDD-37E0-4668-947F-FD8D3F455DF5}" type="pres">
      <dgm:prSet presAssocID="{C9254F7C-5496-407A-B8B7-4F3D2CE7986A}" presName="spaceRect" presStyleCnt="0"/>
      <dgm:spPr/>
    </dgm:pt>
    <dgm:pt modelId="{DFD5F36F-6372-4E71-BE80-8EB20652F931}" type="pres">
      <dgm:prSet presAssocID="{C9254F7C-5496-407A-B8B7-4F3D2CE7986A}" presName="textRect" presStyleLbl="revTx" presStyleIdx="1" presStyleCnt="6">
        <dgm:presLayoutVars>
          <dgm:chMax val="1"/>
          <dgm:chPref val="1"/>
        </dgm:presLayoutVars>
      </dgm:prSet>
      <dgm:spPr/>
    </dgm:pt>
    <dgm:pt modelId="{F34C11DF-C091-40EE-BED2-642B38E85DA8}" type="pres">
      <dgm:prSet presAssocID="{678D9994-BD4B-4CE6-B47F-E87776CC277B}" presName="sibTrans" presStyleCnt="0"/>
      <dgm:spPr/>
    </dgm:pt>
    <dgm:pt modelId="{DC37EC67-2C3C-43F3-A8CA-D8D54B30EF9E}" type="pres">
      <dgm:prSet presAssocID="{668FF42B-BFC7-47C0-9483-16DA73B65DA5}" presName="compNode" presStyleCnt="0"/>
      <dgm:spPr/>
    </dgm:pt>
    <dgm:pt modelId="{05E0AE6C-F9AC-4FAD-8C38-B0C87F451714}" type="pres">
      <dgm:prSet presAssocID="{668FF42B-BFC7-47C0-9483-16DA73B65DA5}" presName="iconBgRect" presStyleLbl="bgShp" presStyleIdx="2" presStyleCnt="6"/>
      <dgm:spPr>
        <a:prstGeom prst="round2DiagRect">
          <a:avLst>
            <a:gd name="adj1" fmla="val 29727"/>
            <a:gd name="adj2" fmla="val 0"/>
          </a:avLst>
        </a:prstGeom>
      </dgm:spPr>
    </dgm:pt>
    <dgm:pt modelId="{1EA08F28-0285-4F06-A3C8-BDEF214D4E5B}" type="pres">
      <dgm:prSet presAssocID="{668FF42B-BFC7-47C0-9483-16DA73B65DA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FD2A69A3-E186-44C4-B458-EA2543D43476}" type="pres">
      <dgm:prSet presAssocID="{668FF42B-BFC7-47C0-9483-16DA73B65DA5}" presName="spaceRect" presStyleCnt="0"/>
      <dgm:spPr/>
    </dgm:pt>
    <dgm:pt modelId="{091EBB8A-8DDC-48EC-8EDB-F0855AAAD906}" type="pres">
      <dgm:prSet presAssocID="{668FF42B-BFC7-47C0-9483-16DA73B65DA5}" presName="textRect" presStyleLbl="revTx" presStyleIdx="2" presStyleCnt="6">
        <dgm:presLayoutVars>
          <dgm:chMax val="1"/>
          <dgm:chPref val="1"/>
        </dgm:presLayoutVars>
      </dgm:prSet>
      <dgm:spPr/>
    </dgm:pt>
    <dgm:pt modelId="{6302892D-8DBA-4167-A862-B420F27AA957}" type="pres">
      <dgm:prSet presAssocID="{4B70AA8B-6AA5-4200-BB11-587EF71F0C61}" presName="sibTrans" presStyleCnt="0"/>
      <dgm:spPr/>
    </dgm:pt>
    <dgm:pt modelId="{89C7711A-1247-48BF-9109-195328454985}" type="pres">
      <dgm:prSet presAssocID="{DE57956E-64FF-493A-8C60-4A4693F765F9}" presName="compNode" presStyleCnt="0"/>
      <dgm:spPr/>
    </dgm:pt>
    <dgm:pt modelId="{293800F3-5DE7-4D31-A330-A0068D4DCB98}" type="pres">
      <dgm:prSet presAssocID="{DE57956E-64FF-493A-8C60-4A4693F765F9}" presName="iconBgRect" presStyleLbl="bgShp" presStyleIdx="3" presStyleCnt="6"/>
      <dgm:spPr>
        <a:prstGeom prst="round2DiagRect">
          <a:avLst>
            <a:gd name="adj1" fmla="val 29727"/>
            <a:gd name="adj2" fmla="val 0"/>
          </a:avLst>
        </a:prstGeom>
      </dgm:spPr>
    </dgm:pt>
    <dgm:pt modelId="{5B814A06-D935-4A8F-B630-90AE943A1E92}" type="pres">
      <dgm:prSet presAssocID="{DE57956E-64FF-493A-8C60-4A4693F765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B2517B48-C349-472B-A526-E325D565E295}" type="pres">
      <dgm:prSet presAssocID="{DE57956E-64FF-493A-8C60-4A4693F765F9}" presName="spaceRect" presStyleCnt="0"/>
      <dgm:spPr/>
    </dgm:pt>
    <dgm:pt modelId="{DA91ED6D-AA41-43FF-B570-739D2B192FA8}" type="pres">
      <dgm:prSet presAssocID="{DE57956E-64FF-493A-8C60-4A4693F765F9}" presName="textRect" presStyleLbl="revTx" presStyleIdx="3" presStyleCnt="6">
        <dgm:presLayoutVars>
          <dgm:chMax val="1"/>
          <dgm:chPref val="1"/>
        </dgm:presLayoutVars>
      </dgm:prSet>
      <dgm:spPr/>
    </dgm:pt>
    <dgm:pt modelId="{D65A2A4E-077C-4F3A-A18B-03E2464C7D3C}" type="pres">
      <dgm:prSet presAssocID="{E4006A90-6F8E-40AB-9186-CA6BDAED44C8}" presName="sibTrans" presStyleCnt="0"/>
      <dgm:spPr/>
    </dgm:pt>
    <dgm:pt modelId="{7497D86C-0C1B-4559-B181-DD6DDF5C3D7C}" type="pres">
      <dgm:prSet presAssocID="{B940FB1B-C3ED-4173-96D8-380784B7D98C}" presName="compNode" presStyleCnt="0"/>
      <dgm:spPr/>
    </dgm:pt>
    <dgm:pt modelId="{0856EFE1-8E4E-4AFB-82D5-CD6C20A46378}" type="pres">
      <dgm:prSet presAssocID="{B940FB1B-C3ED-4173-96D8-380784B7D98C}" presName="iconBgRect" presStyleLbl="bgShp" presStyleIdx="4" presStyleCnt="6"/>
      <dgm:spPr>
        <a:prstGeom prst="round2DiagRect">
          <a:avLst>
            <a:gd name="adj1" fmla="val 29727"/>
            <a:gd name="adj2" fmla="val 0"/>
          </a:avLst>
        </a:prstGeom>
      </dgm:spPr>
    </dgm:pt>
    <dgm:pt modelId="{893074B9-DFF3-4E1A-B1B1-B6A0DC4591B1}" type="pres">
      <dgm:prSet presAssocID="{B940FB1B-C3ED-4173-96D8-380784B7D9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C9461087-7873-45D4-9CBF-CCFF3C82FC96}" type="pres">
      <dgm:prSet presAssocID="{B940FB1B-C3ED-4173-96D8-380784B7D98C}" presName="spaceRect" presStyleCnt="0"/>
      <dgm:spPr/>
    </dgm:pt>
    <dgm:pt modelId="{A5B3B1EC-FE48-4FD8-801F-36D03253E40C}" type="pres">
      <dgm:prSet presAssocID="{B940FB1B-C3ED-4173-96D8-380784B7D98C}" presName="textRect" presStyleLbl="revTx" presStyleIdx="4" presStyleCnt="6">
        <dgm:presLayoutVars>
          <dgm:chMax val="1"/>
          <dgm:chPref val="1"/>
        </dgm:presLayoutVars>
      </dgm:prSet>
      <dgm:spPr/>
    </dgm:pt>
    <dgm:pt modelId="{DD57B16D-D82E-44E2-8D94-04C562EB6468}" type="pres">
      <dgm:prSet presAssocID="{86A80FB4-8E59-47AC-8D17-D02CB26D7C3B}" presName="sibTrans" presStyleCnt="0"/>
      <dgm:spPr/>
    </dgm:pt>
    <dgm:pt modelId="{AB494D41-715F-4043-94DF-102B5D2988A2}" type="pres">
      <dgm:prSet presAssocID="{ADE7B8FA-2A49-4F40-8723-F5B717B3337F}" presName="compNode" presStyleCnt="0"/>
      <dgm:spPr/>
    </dgm:pt>
    <dgm:pt modelId="{726F21A9-41F9-4470-A336-9DD9BD3D7EA0}" type="pres">
      <dgm:prSet presAssocID="{ADE7B8FA-2A49-4F40-8723-F5B717B3337F}" presName="iconBgRect" presStyleLbl="bgShp" presStyleIdx="5" presStyleCnt="6"/>
      <dgm:spPr>
        <a:prstGeom prst="round2DiagRect">
          <a:avLst>
            <a:gd name="adj1" fmla="val 29727"/>
            <a:gd name="adj2" fmla="val 0"/>
          </a:avLst>
        </a:prstGeom>
      </dgm:spPr>
    </dgm:pt>
    <dgm:pt modelId="{7663FA33-B9C2-4F26-A443-02D31FF9526B}" type="pres">
      <dgm:prSet presAssocID="{ADE7B8FA-2A49-4F40-8723-F5B717B3337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4763E1DB-C296-473D-B184-568215066C82}" type="pres">
      <dgm:prSet presAssocID="{ADE7B8FA-2A49-4F40-8723-F5B717B3337F}" presName="spaceRect" presStyleCnt="0"/>
      <dgm:spPr/>
    </dgm:pt>
    <dgm:pt modelId="{AFFBDD31-5330-4725-85B5-6430F187B8BF}" type="pres">
      <dgm:prSet presAssocID="{ADE7B8FA-2A49-4F40-8723-F5B717B3337F}" presName="textRect" presStyleLbl="revTx" presStyleIdx="5" presStyleCnt="6">
        <dgm:presLayoutVars>
          <dgm:chMax val="1"/>
          <dgm:chPref val="1"/>
        </dgm:presLayoutVars>
      </dgm:prSet>
      <dgm:spPr/>
    </dgm:pt>
  </dgm:ptLst>
  <dgm:cxnLst>
    <dgm:cxn modelId="{9A132202-20F1-4EB6-AA38-E13C142003B1}" type="presOf" srcId="{DE57956E-64FF-493A-8C60-4A4693F765F9}" destId="{DA91ED6D-AA41-43FF-B570-739D2B192FA8}" srcOrd="0" destOrd="0" presId="urn:microsoft.com/office/officeart/2018/5/layout/IconLeafLabelList"/>
    <dgm:cxn modelId="{2A1C040B-BC4B-43FB-9C3B-6816BA19E101}" srcId="{763140D8-C203-4B0C-829E-368C3AC824FB}" destId="{DE57956E-64FF-493A-8C60-4A4693F765F9}" srcOrd="3" destOrd="0" parTransId="{D5AAE8F8-50E2-4173-956D-207FAAFC532C}" sibTransId="{E4006A90-6F8E-40AB-9186-CA6BDAED44C8}"/>
    <dgm:cxn modelId="{191F310D-8B81-4959-B79F-E579AC40AFA5}" type="presOf" srcId="{EDCA609F-3802-4486-BB40-91B29149A03B}" destId="{F2B18680-9826-4EA9-8726-69B0D65B43D9}" srcOrd="0" destOrd="0" presId="urn:microsoft.com/office/officeart/2018/5/layout/IconLeafLabelList"/>
    <dgm:cxn modelId="{2B4DFC3B-3AD4-4785-B71A-2BE386F79DC8}" srcId="{763140D8-C203-4B0C-829E-368C3AC824FB}" destId="{C9254F7C-5496-407A-B8B7-4F3D2CE7986A}" srcOrd="1" destOrd="0" parTransId="{97B349DD-3BC7-4B62-AE66-DD6A6386F570}" sibTransId="{678D9994-BD4B-4CE6-B47F-E87776CC277B}"/>
    <dgm:cxn modelId="{FBB6503D-7FA9-444E-877C-92AA58EEBBF4}" srcId="{763140D8-C203-4B0C-829E-368C3AC824FB}" destId="{668FF42B-BFC7-47C0-9483-16DA73B65DA5}" srcOrd="2" destOrd="0" parTransId="{9C3DEC16-AA4C-4334-9838-BDD37FBB058A}" sibTransId="{4B70AA8B-6AA5-4200-BB11-587EF71F0C61}"/>
    <dgm:cxn modelId="{00624A69-B967-47E8-9436-26146C345110}" type="presOf" srcId="{ADE7B8FA-2A49-4F40-8723-F5B717B3337F}" destId="{AFFBDD31-5330-4725-85B5-6430F187B8BF}" srcOrd="0" destOrd="0" presId="urn:microsoft.com/office/officeart/2018/5/layout/IconLeafLabelList"/>
    <dgm:cxn modelId="{64FF40A4-5084-4328-8802-35887B23D247}" type="presOf" srcId="{B940FB1B-C3ED-4173-96D8-380784B7D98C}" destId="{A5B3B1EC-FE48-4FD8-801F-36D03253E40C}" srcOrd="0" destOrd="0" presId="urn:microsoft.com/office/officeart/2018/5/layout/IconLeafLabelList"/>
    <dgm:cxn modelId="{4B4BE1A6-A389-4C3B-A8E1-4655F35CCB6E}" srcId="{763140D8-C203-4B0C-829E-368C3AC824FB}" destId="{B940FB1B-C3ED-4173-96D8-380784B7D98C}" srcOrd="4" destOrd="0" parTransId="{C2CC73B8-C1CE-47E0-821F-8DE991E1BD56}" sibTransId="{86A80FB4-8E59-47AC-8D17-D02CB26D7C3B}"/>
    <dgm:cxn modelId="{35623FB5-EDA1-436D-9E2B-A57F0379D95A}" srcId="{763140D8-C203-4B0C-829E-368C3AC824FB}" destId="{ADE7B8FA-2A49-4F40-8723-F5B717B3337F}" srcOrd="5" destOrd="0" parTransId="{9F4BACCC-3C97-49DE-B22A-6D72FF80DC1D}" sibTransId="{CD152B8D-C2AD-4FB4-B3FC-1777999C7EF8}"/>
    <dgm:cxn modelId="{A9036BBE-7162-4A53-B644-30A17A86CA5B}" type="presOf" srcId="{668FF42B-BFC7-47C0-9483-16DA73B65DA5}" destId="{091EBB8A-8DDC-48EC-8EDB-F0855AAAD906}" srcOrd="0" destOrd="0" presId="urn:microsoft.com/office/officeart/2018/5/layout/IconLeafLabelList"/>
    <dgm:cxn modelId="{70AFFFC3-6A73-4161-B910-1BB9FEE23491}" type="presOf" srcId="{763140D8-C203-4B0C-829E-368C3AC824FB}" destId="{F314195E-F55B-4D3B-92CA-EC64EF3616FB}" srcOrd="0" destOrd="0" presId="urn:microsoft.com/office/officeart/2018/5/layout/IconLeafLabelList"/>
    <dgm:cxn modelId="{634706C7-7C3A-42F6-B01B-A1EB5BF9F8BE}" srcId="{763140D8-C203-4B0C-829E-368C3AC824FB}" destId="{EDCA609F-3802-4486-BB40-91B29149A03B}" srcOrd="0" destOrd="0" parTransId="{31914A43-999A-40C8-906C-5BBFA13ACE8D}" sibTransId="{0FC00711-C599-4421-8867-621F038909AA}"/>
    <dgm:cxn modelId="{79CF30CE-F560-43C6-8CB8-17F509CAAC70}" type="presOf" srcId="{C9254F7C-5496-407A-B8B7-4F3D2CE7986A}" destId="{DFD5F36F-6372-4E71-BE80-8EB20652F931}" srcOrd="0" destOrd="0" presId="urn:microsoft.com/office/officeart/2018/5/layout/IconLeafLabelList"/>
    <dgm:cxn modelId="{DA3E4B61-4387-4548-B34E-349C38FD22B8}" type="presParOf" srcId="{F314195E-F55B-4D3B-92CA-EC64EF3616FB}" destId="{2AF291DB-6182-43A8-B32A-98A289C0FA66}" srcOrd="0" destOrd="0" presId="urn:microsoft.com/office/officeart/2018/5/layout/IconLeafLabelList"/>
    <dgm:cxn modelId="{386693C0-2C4B-4537-B5C7-ACBB761C87CB}" type="presParOf" srcId="{2AF291DB-6182-43A8-B32A-98A289C0FA66}" destId="{CE496DFD-935D-4140-B1FC-5738C600F014}" srcOrd="0" destOrd="0" presId="urn:microsoft.com/office/officeart/2018/5/layout/IconLeafLabelList"/>
    <dgm:cxn modelId="{45284FF8-7605-4E14-B448-B38485585025}" type="presParOf" srcId="{2AF291DB-6182-43A8-B32A-98A289C0FA66}" destId="{AF064385-912E-4BFF-87ED-30A4EF868105}" srcOrd="1" destOrd="0" presId="urn:microsoft.com/office/officeart/2018/5/layout/IconLeafLabelList"/>
    <dgm:cxn modelId="{4CF2BA40-2853-4138-BB22-5183D07EC3E8}" type="presParOf" srcId="{2AF291DB-6182-43A8-B32A-98A289C0FA66}" destId="{527FA70A-CB1F-4608-8051-2A76C1687CF1}" srcOrd="2" destOrd="0" presId="urn:microsoft.com/office/officeart/2018/5/layout/IconLeafLabelList"/>
    <dgm:cxn modelId="{B1B1D707-86AE-43C6-AC8A-54B45EDF01A8}" type="presParOf" srcId="{2AF291DB-6182-43A8-B32A-98A289C0FA66}" destId="{F2B18680-9826-4EA9-8726-69B0D65B43D9}" srcOrd="3" destOrd="0" presId="urn:microsoft.com/office/officeart/2018/5/layout/IconLeafLabelList"/>
    <dgm:cxn modelId="{0A1DDE06-D7D3-4E64-A946-34954AD7B812}" type="presParOf" srcId="{F314195E-F55B-4D3B-92CA-EC64EF3616FB}" destId="{A116BA0C-10A0-438F-AD45-2B7B982A3B60}" srcOrd="1" destOrd="0" presId="urn:microsoft.com/office/officeart/2018/5/layout/IconLeafLabelList"/>
    <dgm:cxn modelId="{873F90B8-CDFE-4876-BCAB-5D9C41B5B2A3}" type="presParOf" srcId="{F314195E-F55B-4D3B-92CA-EC64EF3616FB}" destId="{42B151F3-D4D8-4658-8BD5-F3915EBA841D}" srcOrd="2" destOrd="0" presId="urn:microsoft.com/office/officeart/2018/5/layout/IconLeafLabelList"/>
    <dgm:cxn modelId="{AD306F28-088F-4D28-B596-F626AF3B02CE}" type="presParOf" srcId="{42B151F3-D4D8-4658-8BD5-F3915EBA841D}" destId="{381015E1-7A88-4FD2-89C7-876DBE7EC000}" srcOrd="0" destOrd="0" presId="urn:microsoft.com/office/officeart/2018/5/layout/IconLeafLabelList"/>
    <dgm:cxn modelId="{3E80A46A-FFA4-460A-883C-4C07500D4261}" type="presParOf" srcId="{42B151F3-D4D8-4658-8BD5-F3915EBA841D}" destId="{8FA91D52-FE2C-49D7-976E-4D043BD33076}" srcOrd="1" destOrd="0" presId="urn:microsoft.com/office/officeart/2018/5/layout/IconLeafLabelList"/>
    <dgm:cxn modelId="{DD5EFEC4-961C-430F-90D4-23A943FB8024}" type="presParOf" srcId="{42B151F3-D4D8-4658-8BD5-F3915EBA841D}" destId="{B7D6FDDD-37E0-4668-947F-FD8D3F455DF5}" srcOrd="2" destOrd="0" presId="urn:microsoft.com/office/officeart/2018/5/layout/IconLeafLabelList"/>
    <dgm:cxn modelId="{90C283AD-7768-42D2-84E6-5630D6222498}" type="presParOf" srcId="{42B151F3-D4D8-4658-8BD5-F3915EBA841D}" destId="{DFD5F36F-6372-4E71-BE80-8EB20652F931}" srcOrd="3" destOrd="0" presId="urn:microsoft.com/office/officeart/2018/5/layout/IconLeafLabelList"/>
    <dgm:cxn modelId="{B34BAAD5-EDB3-4627-8F80-053DF024AD78}" type="presParOf" srcId="{F314195E-F55B-4D3B-92CA-EC64EF3616FB}" destId="{F34C11DF-C091-40EE-BED2-642B38E85DA8}" srcOrd="3" destOrd="0" presId="urn:microsoft.com/office/officeart/2018/5/layout/IconLeafLabelList"/>
    <dgm:cxn modelId="{190DAA72-DA19-43D3-A576-72270FB7DB00}" type="presParOf" srcId="{F314195E-F55B-4D3B-92CA-EC64EF3616FB}" destId="{DC37EC67-2C3C-43F3-A8CA-D8D54B30EF9E}" srcOrd="4" destOrd="0" presId="urn:microsoft.com/office/officeart/2018/5/layout/IconLeafLabelList"/>
    <dgm:cxn modelId="{5EF0752C-06D3-4465-8552-4CA557E7ADFC}" type="presParOf" srcId="{DC37EC67-2C3C-43F3-A8CA-D8D54B30EF9E}" destId="{05E0AE6C-F9AC-4FAD-8C38-B0C87F451714}" srcOrd="0" destOrd="0" presId="urn:microsoft.com/office/officeart/2018/5/layout/IconLeafLabelList"/>
    <dgm:cxn modelId="{8AFF9E6C-3072-48E4-8287-FC8D18D5E399}" type="presParOf" srcId="{DC37EC67-2C3C-43F3-A8CA-D8D54B30EF9E}" destId="{1EA08F28-0285-4F06-A3C8-BDEF214D4E5B}" srcOrd="1" destOrd="0" presId="urn:microsoft.com/office/officeart/2018/5/layout/IconLeafLabelList"/>
    <dgm:cxn modelId="{3A7D5AC0-2278-4FC5-9DE6-056D62513098}" type="presParOf" srcId="{DC37EC67-2C3C-43F3-A8CA-D8D54B30EF9E}" destId="{FD2A69A3-E186-44C4-B458-EA2543D43476}" srcOrd="2" destOrd="0" presId="urn:microsoft.com/office/officeart/2018/5/layout/IconLeafLabelList"/>
    <dgm:cxn modelId="{8622936D-C0BD-4B83-9365-B191BA9C3615}" type="presParOf" srcId="{DC37EC67-2C3C-43F3-A8CA-D8D54B30EF9E}" destId="{091EBB8A-8DDC-48EC-8EDB-F0855AAAD906}" srcOrd="3" destOrd="0" presId="urn:microsoft.com/office/officeart/2018/5/layout/IconLeafLabelList"/>
    <dgm:cxn modelId="{7F3C7DB1-446E-4507-8CF7-5A6B141F7FF5}" type="presParOf" srcId="{F314195E-F55B-4D3B-92CA-EC64EF3616FB}" destId="{6302892D-8DBA-4167-A862-B420F27AA957}" srcOrd="5" destOrd="0" presId="urn:microsoft.com/office/officeart/2018/5/layout/IconLeafLabelList"/>
    <dgm:cxn modelId="{4D7D2315-6C8D-4D99-8394-45BD581ED821}" type="presParOf" srcId="{F314195E-F55B-4D3B-92CA-EC64EF3616FB}" destId="{89C7711A-1247-48BF-9109-195328454985}" srcOrd="6" destOrd="0" presId="urn:microsoft.com/office/officeart/2018/5/layout/IconLeafLabelList"/>
    <dgm:cxn modelId="{ADC6627B-ACB6-4E59-960F-CE67548B1D16}" type="presParOf" srcId="{89C7711A-1247-48BF-9109-195328454985}" destId="{293800F3-5DE7-4D31-A330-A0068D4DCB98}" srcOrd="0" destOrd="0" presId="urn:microsoft.com/office/officeart/2018/5/layout/IconLeafLabelList"/>
    <dgm:cxn modelId="{35052161-6A4F-4D05-83F7-6AE8A8CC997A}" type="presParOf" srcId="{89C7711A-1247-48BF-9109-195328454985}" destId="{5B814A06-D935-4A8F-B630-90AE943A1E92}" srcOrd="1" destOrd="0" presId="urn:microsoft.com/office/officeart/2018/5/layout/IconLeafLabelList"/>
    <dgm:cxn modelId="{BAE7F7DC-A031-40D7-B3A7-C567C9A363C3}" type="presParOf" srcId="{89C7711A-1247-48BF-9109-195328454985}" destId="{B2517B48-C349-472B-A526-E325D565E295}" srcOrd="2" destOrd="0" presId="urn:microsoft.com/office/officeart/2018/5/layout/IconLeafLabelList"/>
    <dgm:cxn modelId="{BA22484F-40A6-4B0A-8D35-23B4C83A95E1}" type="presParOf" srcId="{89C7711A-1247-48BF-9109-195328454985}" destId="{DA91ED6D-AA41-43FF-B570-739D2B192FA8}" srcOrd="3" destOrd="0" presId="urn:microsoft.com/office/officeart/2018/5/layout/IconLeafLabelList"/>
    <dgm:cxn modelId="{74351C39-3396-48B0-9FF7-0877C8243771}" type="presParOf" srcId="{F314195E-F55B-4D3B-92CA-EC64EF3616FB}" destId="{D65A2A4E-077C-4F3A-A18B-03E2464C7D3C}" srcOrd="7" destOrd="0" presId="urn:microsoft.com/office/officeart/2018/5/layout/IconLeafLabelList"/>
    <dgm:cxn modelId="{39066224-8C9E-499A-9469-97596D6A53FD}" type="presParOf" srcId="{F314195E-F55B-4D3B-92CA-EC64EF3616FB}" destId="{7497D86C-0C1B-4559-B181-DD6DDF5C3D7C}" srcOrd="8" destOrd="0" presId="urn:microsoft.com/office/officeart/2018/5/layout/IconLeafLabelList"/>
    <dgm:cxn modelId="{E15CC008-6F8B-42B9-812D-C3BC299CDFBC}" type="presParOf" srcId="{7497D86C-0C1B-4559-B181-DD6DDF5C3D7C}" destId="{0856EFE1-8E4E-4AFB-82D5-CD6C20A46378}" srcOrd="0" destOrd="0" presId="urn:microsoft.com/office/officeart/2018/5/layout/IconLeafLabelList"/>
    <dgm:cxn modelId="{65F59000-1FF6-43E8-AC03-0367841EC0F8}" type="presParOf" srcId="{7497D86C-0C1B-4559-B181-DD6DDF5C3D7C}" destId="{893074B9-DFF3-4E1A-B1B1-B6A0DC4591B1}" srcOrd="1" destOrd="0" presId="urn:microsoft.com/office/officeart/2018/5/layout/IconLeafLabelList"/>
    <dgm:cxn modelId="{368A316C-DFAD-4B1C-BA5F-B69569F543BB}" type="presParOf" srcId="{7497D86C-0C1B-4559-B181-DD6DDF5C3D7C}" destId="{C9461087-7873-45D4-9CBF-CCFF3C82FC96}" srcOrd="2" destOrd="0" presId="urn:microsoft.com/office/officeart/2018/5/layout/IconLeafLabelList"/>
    <dgm:cxn modelId="{733FCAE4-BD07-4DCA-B1A0-1A9E8AB9C488}" type="presParOf" srcId="{7497D86C-0C1B-4559-B181-DD6DDF5C3D7C}" destId="{A5B3B1EC-FE48-4FD8-801F-36D03253E40C}" srcOrd="3" destOrd="0" presId="urn:microsoft.com/office/officeart/2018/5/layout/IconLeafLabelList"/>
    <dgm:cxn modelId="{98FB2357-26B1-4915-B48A-2097281EE603}" type="presParOf" srcId="{F314195E-F55B-4D3B-92CA-EC64EF3616FB}" destId="{DD57B16D-D82E-44E2-8D94-04C562EB6468}" srcOrd="9" destOrd="0" presId="urn:microsoft.com/office/officeart/2018/5/layout/IconLeafLabelList"/>
    <dgm:cxn modelId="{D8DA5BED-9C42-4FAC-ADD8-AF0DFB802F52}" type="presParOf" srcId="{F314195E-F55B-4D3B-92CA-EC64EF3616FB}" destId="{AB494D41-715F-4043-94DF-102B5D2988A2}" srcOrd="10" destOrd="0" presId="urn:microsoft.com/office/officeart/2018/5/layout/IconLeafLabelList"/>
    <dgm:cxn modelId="{98DA2348-666E-400E-B7EA-FA253730A314}" type="presParOf" srcId="{AB494D41-715F-4043-94DF-102B5D2988A2}" destId="{726F21A9-41F9-4470-A336-9DD9BD3D7EA0}" srcOrd="0" destOrd="0" presId="urn:microsoft.com/office/officeart/2018/5/layout/IconLeafLabelList"/>
    <dgm:cxn modelId="{491B7A10-96F9-452C-A81C-CAF1C0D7BF70}" type="presParOf" srcId="{AB494D41-715F-4043-94DF-102B5D2988A2}" destId="{7663FA33-B9C2-4F26-A443-02D31FF9526B}" srcOrd="1" destOrd="0" presId="urn:microsoft.com/office/officeart/2018/5/layout/IconLeafLabelList"/>
    <dgm:cxn modelId="{EE8EDBEB-E0DC-41F6-BF5C-E3149A164227}" type="presParOf" srcId="{AB494D41-715F-4043-94DF-102B5D2988A2}" destId="{4763E1DB-C296-473D-B184-568215066C82}" srcOrd="2" destOrd="0" presId="urn:microsoft.com/office/officeart/2018/5/layout/IconLeafLabelList"/>
    <dgm:cxn modelId="{8038DAA1-4715-44FC-B9B5-C91B30537F10}" type="presParOf" srcId="{AB494D41-715F-4043-94DF-102B5D2988A2}" destId="{AFFBDD31-5330-4725-85B5-6430F187B8B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9B964C-208C-40A7-9311-0762A318939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13E5672-63E9-474B-B5E9-8AE1A7626C92}">
      <dgm:prSet/>
      <dgm:spPr/>
      <dgm:t>
        <a:bodyPr/>
        <a:lstStyle/>
        <a:p>
          <a:pPr>
            <a:defRPr b="1"/>
          </a:pPr>
          <a:r>
            <a:rPr lang="en-US"/>
            <a:t>Summary of methodologies</a:t>
          </a:r>
        </a:p>
      </dgm:t>
    </dgm:pt>
    <dgm:pt modelId="{BECF36DD-D81D-4822-A472-D8996A4259CD}" type="parTrans" cxnId="{314D2B9E-8E11-45C8-A02E-53F3FB67B092}">
      <dgm:prSet/>
      <dgm:spPr/>
      <dgm:t>
        <a:bodyPr/>
        <a:lstStyle/>
        <a:p>
          <a:endParaRPr lang="en-US"/>
        </a:p>
      </dgm:t>
    </dgm:pt>
    <dgm:pt modelId="{F950CB89-64B1-49C8-B553-44A3DB141726}" type="sibTrans" cxnId="{314D2B9E-8E11-45C8-A02E-53F3FB67B092}">
      <dgm:prSet/>
      <dgm:spPr/>
      <dgm:t>
        <a:bodyPr/>
        <a:lstStyle/>
        <a:p>
          <a:endParaRPr lang="en-US"/>
        </a:p>
      </dgm:t>
    </dgm:pt>
    <dgm:pt modelId="{55CC9E70-D3C4-4239-AE98-7BA1B1519D26}">
      <dgm:prSet/>
      <dgm:spPr/>
      <dgm:t>
        <a:bodyPr/>
        <a:lstStyle/>
        <a:p>
          <a:pPr>
            <a:defRPr b="1"/>
          </a:pPr>
          <a:r>
            <a:rPr lang="en-US"/>
            <a:t>Summary of all results</a:t>
          </a:r>
        </a:p>
      </dgm:t>
    </dgm:pt>
    <dgm:pt modelId="{E57F7C0A-E510-482C-9589-108D9F7BA72D}" type="parTrans" cxnId="{16EADABA-11DD-4229-B8C6-B7FB7E7714FE}">
      <dgm:prSet/>
      <dgm:spPr/>
      <dgm:t>
        <a:bodyPr/>
        <a:lstStyle/>
        <a:p>
          <a:endParaRPr lang="en-US"/>
        </a:p>
      </dgm:t>
    </dgm:pt>
    <dgm:pt modelId="{115ED9A7-93D1-43A5-9A15-2AD5858C8592}" type="sibTrans" cxnId="{16EADABA-11DD-4229-B8C6-B7FB7E7714FE}">
      <dgm:prSet/>
      <dgm:spPr/>
      <dgm:t>
        <a:bodyPr/>
        <a:lstStyle/>
        <a:p>
          <a:endParaRPr lang="en-US"/>
        </a:p>
      </dgm:t>
    </dgm:pt>
    <dgm:pt modelId="{791DCC67-670B-4D58-A598-0EFE03C7EA53}">
      <dgm:prSet/>
      <dgm:spPr/>
      <dgm:t>
        <a:bodyPr/>
        <a:lstStyle/>
        <a:p>
          <a:r>
            <a:rPr lang="en-US"/>
            <a:t>Data Collection through API</a:t>
          </a:r>
        </a:p>
      </dgm:t>
    </dgm:pt>
    <dgm:pt modelId="{8BB62F48-B952-4302-A00C-ED097F054BEA}" type="parTrans" cxnId="{403807B2-2435-40B3-A47C-08AD61AC448E}">
      <dgm:prSet/>
      <dgm:spPr/>
      <dgm:t>
        <a:bodyPr/>
        <a:lstStyle/>
        <a:p>
          <a:endParaRPr lang="en-US"/>
        </a:p>
      </dgm:t>
    </dgm:pt>
    <dgm:pt modelId="{8CA91108-0AED-421E-9128-60D15E3EBA07}" type="sibTrans" cxnId="{403807B2-2435-40B3-A47C-08AD61AC448E}">
      <dgm:prSet/>
      <dgm:spPr/>
      <dgm:t>
        <a:bodyPr/>
        <a:lstStyle/>
        <a:p>
          <a:endParaRPr lang="en-US"/>
        </a:p>
      </dgm:t>
    </dgm:pt>
    <dgm:pt modelId="{2C03764D-7E0C-43BD-9934-B4D86E342569}">
      <dgm:prSet/>
      <dgm:spPr/>
      <dgm:t>
        <a:bodyPr/>
        <a:lstStyle/>
        <a:p>
          <a:r>
            <a:rPr lang="en-US"/>
            <a:t>Data Collection with Web Scraping</a:t>
          </a:r>
        </a:p>
      </dgm:t>
    </dgm:pt>
    <dgm:pt modelId="{A4AC4DBE-5089-49E0-BD5F-9E957E7E16A0}" type="parTrans" cxnId="{9EA2AD70-0E8B-4BFA-B731-32F5F9AF25C9}">
      <dgm:prSet/>
      <dgm:spPr/>
      <dgm:t>
        <a:bodyPr/>
        <a:lstStyle/>
        <a:p>
          <a:endParaRPr lang="en-US"/>
        </a:p>
      </dgm:t>
    </dgm:pt>
    <dgm:pt modelId="{271A6859-992D-4061-B396-271DE3819ECC}" type="sibTrans" cxnId="{9EA2AD70-0E8B-4BFA-B731-32F5F9AF25C9}">
      <dgm:prSet/>
      <dgm:spPr/>
      <dgm:t>
        <a:bodyPr/>
        <a:lstStyle/>
        <a:p>
          <a:endParaRPr lang="en-US"/>
        </a:p>
      </dgm:t>
    </dgm:pt>
    <dgm:pt modelId="{91DE2F9F-6BBC-4DB6-9218-C7987D2CEB2E}">
      <dgm:prSet/>
      <dgm:spPr/>
      <dgm:t>
        <a:bodyPr/>
        <a:lstStyle/>
        <a:p>
          <a:r>
            <a:rPr lang="en-US"/>
            <a:t>Data Wrangling</a:t>
          </a:r>
        </a:p>
      </dgm:t>
    </dgm:pt>
    <dgm:pt modelId="{BA709449-A4B8-4F87-B0F2-53BF01E80410}" type="parTrans" cxnId="{F92AF8BE-5DD2-4161-96FF-6848CEBC7454}">
      <dgm:prSet/>
      <dgm:spPr/>
      <dgm:t>
        <a:bodyPr/>
        <a:lstStyle/>
        <a:p>
          <a:endParaRPr lang="en-US"/>
        </a:p>
      </dgm:t>
    </dgm:pt>
    <dgm:pt modelId="{F901AC5A-A085-4667-9A58-AAB6EE7D81C8}" type="sibTrans" cxnId="{F92AF8BE-5DD2-4161-96FF-6848CEBC7454}">
      <dgm:prSet/>
      <dgm:spPr/>
      <dgm:t>
        <a:bodyPr/>
        <a:lstStyle/>
        <a:p>
          <a:endParaRPr lang="en-US"/>
        </a:p>
      </dgm:t>
    </dgm:pt>
    <dgm:pt modelId="{7A300F4F-FD54-47DF-901D-904591489D47}">
      <dgm:prSet/>
      <dgm:spPr/>
      <dgm:t>
        <a:bodyPr/>
        <a:lstStyle/>
        <a:p>
          <a:r>
            <a:rPr lang="en-US"/>
            <a:t>Exploratory Data Analysis with SQL</a:t>
          </a:r>
        </a:p>
      </dgm:t>
    </dgm:pt>
    <dgm:pt modelId="{C1CEFAFF-9190-4C42-B9FB-F013AB84FF9F}" type="parTrans" cxnId="{6F5D8C45-2A83-4B16-87E6-10E413BA9306}">
      <dgm:prSet/>
      <dgm:spPr/>
      <dgm:t>
        <a:bodyPr/>
        <a:lstStyle/>
        <a:p>
          <a:endParaRPr lang="en-US"/>
        </a:p>
      </dgm:t>
    </dgm:pt>
    <dgm:pt modelId="{6ECF84A7-DBA0-4C89-B288-7320DA3456F2}" type="sibTrans" cxnId="{6F5D8C45-2A83-4B16-87E6-10E413BA9306}">
      <dgm:prSet/>
      <dgm:spPr/>
      <dgm:t>
        <a:bodyPr/>
        <a:lstStyle/>
        <a:p>
          <a:endParaRPr lang="en-US"/>
        </a:p>
      </dgm:t>
    </dgm:pt>
    <dgm:pt modelId="{29B40527-DBE7-42CC-9EB6-A41692505A41}">
      <dgm:prSet/>
      <dgm:spPr/>
      <dgm:t>
        <a:bodyPr/>
        <a:lstStyle/>
        <a:p>
          <a:r>
            <a:rPr lang="en-US"/>
            <a:t>Exploratory Data Analysis with Data Visualization</a:t>
          </a:r>
        </a:p>
      </dgm:t>
    </dgm:pt>
    <dgm:pt modelId="{77919127-BB95-48E3-947D-6A07727DA04E}" type="parTrans" cxnId="{2D0E00AD-55DE-4BCC-8CCA-3A4E827C3D1C}">
      <dgm:prSet/>
      <dgm:spPr/>
      <dgm:t>
        <a:bodyPr/>
        <a:lstStyle/>
        <a:p>
          <a:endParaRPr lang="en-US"/>
        </a:p>
      </dgm:t>
    </dgm:pt>
    <dgm:pt modelId="{8D35140B-709F-4DF5-95AE-210ABCAD0930}" type="sibTrans" cxnId="{2D0E00AD-55DE-4BCC-8CCA-3A4E827C3D1C}">
      <dgm:prSet/>
      <dgm:spPr/>
      <dgm:t>
        <a:bodyPr/>
        <a:lstStyle/>
        <a:p>
          <a:endParaRPr lang="en-US"/>
        </a:p>
      </dgm:t>
    </dgm:pt>
    <dgm:pt modelId="{5F43BDB3-97E6-4E45-B8B6-ECBD6D179619}">
      <dgm:prSet/>
      <dgm:spPr/>
      <dgm:t>
        <a:bodyPr/>
        <a:lstStyle/>
        <a:p>
          <a:r>
            <a:rPr lang="en-US"/>
            <a:t>Interactive Visual Analytics with Folium</a:t>
          </a:r>
        </a:p>
      </dgm:t>
    </dgm:pt>
    <dgm:pt modelId="{12735FEC-CB77-45C6-9162-E8D217990766}" type="parTrans" cxnId="{79616495-5498-4654-BF55-5A998A42C84F}">
      <dgm:prSet/>
      <dgm:spPr/>
      <dgm:t>
        <a:bodyPr/>
        <a:lstStyle/>
        <a:p>
          <a:endParaRPr lang="en-US"/>
        </a:p>
      </dgm:t>
    </dgm:pt>
    <dgm:pt modelId="{BAD98FB2-39D1-4473-900D-E54A3F6B8152}" type="sibTrans" cxnId="{79616495-5498-4654-BF55-5A998A42C84F}">
      <dgm:prSet/>
      <dgm:spPr/>
      <dgm:t>
        <a:bodyPr/>
        <a:lstStyle/>
        <a:p>
          <a:endParaRPr lang="en-US"/>
        </a:p>
      </dgm:t>
    </dgm:pt>
    <dgm:pt modelId="{466A997D-8405-4DAD-93DF-331B6705A4BC}">
      <dgm:prSet/>
      <dgm:spPr/>
      <dgm:t>
        <a:bodyPr/>
        <a:lstStyle/>
        <a:p>
          <a:r>
            <a:rPr lang="en-US"/>
            <a:t>Machine Learning Prediction</a:t>
          </a:r>
        </a:p>
      </dgm:t>
    </dgm:pt>
    <dgm:pt modelId="{33BEEC41-7AD4-4352-B601-B091DF3ED112}" type="parTrans" cxnId="{9492129F-21A1-4BE1-AE09-35D1C11861F5}">
      <dgm:prSet/>
      <dgm:spPr/>
      <dgm:t>
        <a:bodyPr/>
        <a:lstStyle/>
        <a:p>
          <a:endParaRPr lang="en-US"/>
        </a:p>
      </dgm:t>
    </dgm:pt>
    <dgm:pt modelId="{4046C2B4-22CD-40AA-9733-3FF8970FE153}" type="sibTrans" cxnId="{9492129F-21A1-4BE1-AE09-35D1C11861F5}">
      <dgm:prSet/>
      <dgm:spPr/>
      <dgm:t>
        <a:bodyPr/>
        <a:lstStyle/>
        <a:p>
          <a:endParaRPr lang="en-US"/>
        </a:p>
      </dgm:t>
    </dgm:pt>
    <dgm:pt modelId="{796D05BB-C2D6-4372-A08C-6A67359E9214}">
      <dgm:prSet/>
      <dgm:spPr/>
      <dgm:t>
        <a:bodyPr/>
        <a:lstStyle/>
        <a:p>
          <a:r>
            <a:rPr lang="en-US"/>
            <a:t>Exploratory Data Analysis result</a:t>
          </a:r>
        </a:p>
      </dgm:t>
    </dgm:pt>
    <dgm:pt modelId="{8D196C62-5D4D-4811-B3B1-51259BCAAC8C}" type="parTrans" cxnId="{774AEB1C-B0A1-4269-A93E-57861F44D7DC}">
      <dgm:prSet/>
      <dgm:spPr/>
      <dgm:t>
        <a:bodyPr/>
        <a:lstStyle/>
        <a:p>
          <a:endParaRPr lang="en-US"/>
        </a:p>
      </dgm:t>
    </dgm:pt>
    <dgm:pt modelId="{D56FE4F9-E594-47B2-8681-B80AF6C5FB63}" type="sibTrans" cxnId="{774AEB1C-B0A1-4269-A93E-57861F44D7DC}">
      <dgm:prSet/>
      <dgm:spPr/>
      <dgm:t>
        <a:bodyPr/>
        <a:lstStyle/>
        <a:p>
          <a:endParaRPr lang="en-US"/>
        </a:p>
      </dgm:t>
    </dgm:pt>
    <dgm:pt modelId="{BE2A65E9-61EE-46D4-9AC6-0EA8FCAC67DA}">
      <dgm:prSet/>
      <dgm:spPr/>
      <dgm:t>
        <a:bodyPr/>
        <a:lstStyle/>
        <a:p>
          <a:r>
            <a:rPr lang="en-US"/>
            <a:t>Interactive analytics in screenshots</a:t>
          </a:r>
        </a:p>
      </dgm:t>
    </dgm:pt>
    <dgm:pt modelId="{42F0D86C-684F-49F9-B04E-5E660AE3A2E6}" type="parTrans" cxnId="{C39D508A-E04E-4CA3-BA0A-AFF818F7E99B}">
      <dgm:prSet/>
      <dgm:spPr/>
      <dgm:t>
        <a:bodyPr/>
        <a:lstStyle/>
        <a:p>
          <a:endParaRPr lang="en-US"/>
        </a:p>
      </dgm:t>
    </dgm:pt>
    <dgm:pt modelId="{AE0E47EA-913B-41C4-A150-FF04EDCE28C2}" type="sibTrans" cxnId="{C39D508A-E04E-4CA3-BA0A-AFF818F7E99B}">
      <dgm:prSet/>
      <dgm:spPr/>
      <dgm:t>
        <a:bodyPr/>
        <a:lstStyle/>
        <a:p>
          <a:endParaRPr lang="en-US"/>
        </a:p>
      </dgm:t>
    </dgm:pt>
    <dgm:pt modelId="{CF5B2CBB-A562-48B9-BFBF-EFD7AE91BBC3}">
      <dgm:prSet/>
      <dgm:spPr/>
      <dgm:t>
        <a:bodyPr/>
        <a:lstStyle/>
        <a:p>
          <a:r>
            <a:rPr lang="en-US"/>
            <a:t>Predictive Analytics result</a:t>
          </a:r>
        </a:p>
      </dgm:t>
    </dgm:pt>
    <dgm:pt modelId="{A226CCF5-EB34-4EB4-B148-39955513976D}" type="parTrans" cxnId="{9B3B9010-F13C-4782-8A75-34398E3B39C9}">
      <dgm:prSet/>
      <dgm:spPr/>
      <dgm:t>
        <a:bodyPr/>
        <a:lstStyle/>
        <a:p>
          <a:endParaRPr lang="en-US"/>
        </a:p>
      </dgm:t>
    </dgm:pt>
    <dgm:pt modelId="{AD9426EE-AE62-4CC0-9B23-8DDE2936BA52}" type="sibTrans" cxnId="{9B3B9010-F13C-4782-8A75-34398E3B39C9}">
      <dgm:prSet/>
      <dgm:spPr/>
      <dgm:t>
        <a:bodyPr/>
        <a:lstStyle/>
        <a:p>
          <a:endParaRPr lang="en-US"/>
        </a:p>
      </dgm:t>
    </dgm:pt>
    <dgm:pt modelId="{421B2251-FD2E-4B40-BC31-8A23E5A1BD28}" type="pres">
      <dgm:prSet presAssocID="{B69B964C-208C-40A7-9311-0762A318939E}" presName="linear" presStyleCnt="0">
        <dgm:presLayoutVars>
          <dgm:animLvl val="lvl"/>
          <dgm:resizeHandles val="exact"/>
        </dgm:presLayoutVars>
      </dgm:prSet>
      <dgm:spPr/>
    </dgm:pt>
    <dgm:pt modelId="{C0DC35B8-24B0-4018-9172-7990D7BFA5C2}" type="pres">
      <dgm:prSet presAssocID="{613E5672-63E9-474B-B5E9-8AE1A7626C92}" presName="parentText" presStyleLbl="node1" presStyleIdx="0" presStyleCnt="2">
        <dgm:presLayoutVars>
          <dgm:chMax val="0"/>
          <dgm:bulletEnabled val="1"/>
        </dgm:presLayoutVars>
      </dgm:prSet>
      <dgm:spPr/>
    </dgm:pt>
    <dgm:pt modelId="{2E3A13D8-81BC-4EEA-9489-CE4B834A58EF}" type="pres">
      <dgm:prSet presAssocID="{613E5672-63E9-474B-B5E9-8AE1A7626C92}" presName="childText" presStyleLbl="revTx" presStyleIdx="0" presStyleCnt="2">
        <dgm:presLayoutVars>
          <dgm:bulletEnabled val="1"/>
        </dgm:presLayoutVars>
      </dgm:prSet>
      <dgm:spPr/>
    </dgm:pt>
    <dgm:pt modelId="{F5D84804-EC71-4B43-98A8-29937E4D696F}" type="pres">
      <dgm:prSet presAssocID="{55CC9E70-D3C4-4239-AE98-7BA1B1519D26}" presName="parentText" presStyleLbl="node1" presStyleIdx="1" presStyleCnt="2">
        <dgm:presLayoutVars>
          <dgm:chMax val="0"/>
          <dgm:bulletEnabled val="1"/>
        </dgm:presLayoutVars>
      </dgm:prSet>
      <dgm:spPr/>
    </dgm:pt>
    <dgm:pt modelId="{22C807D5-563D-44AC-ADB0-908806DD0106}" type="pres">
      <dgm:prSet presAssocID="{55CC9E70-D3C4-4239-AE98-7BA1B1519D26}" presName="childText" presStyleLbl="revTx" presStyleIdx="1" presStyleCnt="2">
        <dgm:presLayoutVars>
          <dgm:bulletEnabled val="1"/>
        </dgm:presLayoutVars>
      </dgm:prSet>
      <dgm:spPr/>
    </dgm:pt>
  </dgm:ptLst>
  <dgm:cxnLst>
    <dgm:cxn modelId="{CE0E8A04-587F-4D81-9005-B364689C3F7D}" type="presOf" srcId="{91DE2F9F-6BBC-4DB6-9218-C7987D2CEB2E}" destId="{2E3A13D8-81BC-4EEA-9489-CE4B834A58EF}" srcOrd="0" destOrd="2" presId="urn:microsoft.com/office/officeart/2005/8/layout/vList2"/>
    <dgm:cxn modelId="{678AC20A-32D7-460B-BC97-8BAB218FAED3}" type="presOf" srcId="{B69B964C-208C-40A7-9311-0762A318939E}" destId="{421B2251-FD2E-4B40-BC31-8A23E5A1BD28}" srcOrd="0" destOrd="0" presId="urn:microsoft.com/office/officeart/2005/8/layout/vList2"/>
    <dgm:cxn modelId="{9B3B9010-F13C-4782-8A75-34398E3B39C9}" srcId="{55CC9E70-D3C4-4239-AE98-7BA1B1519D26}" destId="{CF5B2CBB-A562-48B9-BFBF-EFD7AE91BBC3}" srcOrd="2" destOrd="0" parTransId="{A226CCF5-EB34-4EB4-B148-39955513976D}" sibTransId="{AD9426EE-AE62-4CC0-9B23-8DDE2936BA52}"/>
    <dgm:cxn modelId="{774AEB1C-B0A1-4269-A93E-57861F44D7DC}" srcId="{55CC9E70-D3C4-4239-AE98-7BA1B1519D26}" destId="{796D05BB-C2D6-4372-A08C-6A67359E9214}" srcOrd="0" destOrd="0" parTransId="{8D196C62-5D4D-4811-B3B1-51259BCAAC8C}" sibTransId="{D56FE4F9-E594-47B2-8681-B80AF6C5FB63}"/>
    <dgm:cxn modelId="{D6A3902C-85F2-47F4-B490-B3EA0D47F84A}" type="presOf" srcId="{791DCC67-670B-4D58-A598-0EFE03C7EA53}" destId="{2E3A13D8-81BC-4EEA-9489-CE4B834A58EF}" srcOrd="0" destOrd="0" presId="urn:microsoft.com/office/officeart/2005/8/layout/vList2"/>
    <dgm:cxn modelId="{57B79761-7507-4EF6-8ACC-79CE69D65B22}" type="presOf" srcId="{613E5672-63E9-474B-B5E9-8AE1A7626C92}" destId="{C0DC35B8-24B0-4018-9172-7990D7BFA5C2}" srcOrd="0" destOrd="0" presId="urn:microsoft.com/office/officeart/2005/8/layout/vList2"/>
    <dgm:cxn modelId="{31B7E163-92FB-42D2-86A6-4E5CE3E9F745}" type="presOf" srcId="{CF5B2CBB-A562-48B9-BFBF-EFD7AE91BBC3}" destId="{22C807D5-563D-44AC-ADB0-908806DD0106}" srcOrd="0" destOrd="2" presId="urn:microsoft.com/office/officeart/2005/8/layout/vList2"/>
    <dgm:cxn modelId="{6F5D8C45-2A83-4B16-87E6-10E413BA9306}" srcId="{613E5672-63E9-474B-B5E9-8AE1A7626C92}" destId="{7A300F4F-FD54-47DF-901D-904591489D47}" srcOrd="3" destOrd="0" parTransId="{C1CEFAFF-9190-4C42-B9FB-F013AB84FF9F}" sibTransId="{6ECF84A7-DBA0-4C89-B288-7320DA3456F2}"/>
    <dgm:cxn modelId="{D5B56547-4253-4166-B80D-2BA42A55DC63}" type="presOf" srcId="{796D05BB-C2D6-4372-A08C-6A67359E9214}" destId="{22C807D5-563D-44AC-ADB0-908806DD0106}" srcOrd="0" destOrd="0" presId="urn:microsoft.com/office/officeart/2005/8/layout/vList2"/>
    <dgm:cxn modelId="{9EA2AD70-0E8B-4BFA-B731-32F5F9AF25C9}" srcId="{613E5672-63E9-474B-B5E9-8AE1A7626C92}" destId="{2C03764D-7E0C-43BD-9934-B4D86E342569}" srcOrd="1" destOrd="0" parTransId="{A4AC4DBE-5089-49E0-BD5F-9E957E7E16A0}" sibTransId="{271A6859-992D-4061-B396-271DE3819ECC}"/>
    <dgm:cxn modelId="{B969DD82-7E95-460F-A8DA-25D2BB69E2DF}" type="presOf" srcId="{29B40527-DBE7-42CC-9EB6-A41692505A41}" destId="{2E3A13D8-81BC-4EEA-9489-CE4B834A58EF}" srcOrd="0" destOrd="4" presId="urn:microsoft.com/office/officeart/2005/8/layout/vList2"/>
    <dgm:cxn modelId="{39917185-A59F-4638-8E4D-A777BF05938F}" type="presOf" srcId="{5F43BDB3-97E6-4E45-B8B6-ECBD6D179619}" destId="{2E3A13D8-81BC-4EEA-9489-CE4B834A58EF}" srcOrd="0" destOrd="5" presId="urn:microsoft.com/office/officeart/2005/8/layout/vList2"/>
    <dgm:cxn modelId="{C39D508A-E04E-4CA3-BA0A-AFF818F7E99B}" srcId="{55CC9E70-D3C4-4239-AE98-7BA1B1519D26}" destId="{BE2A65E9-61EE-46D4-9AC6-0EA8FCAC67DA}" srcOrd="1" destOrd="0" parTransId="{42F0D86C-684F-49F9-B04E-5E660AE3A2E6}" sibTransId="{AE0E47EA-913B-41C4-A150-FF04EDCE28C2}"/>
    <dgm:cxn modelId="{79616495-5498-4654-BF55-5A998A42C84F}" srcId="{613E5672-63E9-474B-B5E9-8AE1A7626C92}" destId="{5F43BDB3-97E6-4E45-B8B6-ECBD6D179619}" srcOrd="5" destOrd="0" parTransId="{12735FEC-CB77-45C6-9162-E8D217990766}" sibTransId="{BAD98FB2-39D1-4473-900D-E54A3F6B8152}"/>
    <dgm:cxn modelId="{B8950D97-B0BE-4EC4-88B8-C711B6F7B811}" type="presOf" srcId="{7A300F4F-FD54-47DF-901D-904591489D47}" destId="{2E3A13D8-81BC-4EEA-9489-CE4B834A58EF}" srcOrd="0" destOrd="3" presId="urn:microsoft.com/office/officeart/2005/8/layout/vList2"/>
    <dgm:cxn modelId="{ACC76E9B-5225-4D82-848F-509AAB57C06F}" type="presOf" srcId="{466A997D-8405-4DAD-93DF-331B6705A4BC}" destId="{2E3A13D8-81BC-4EEA-9489-CE4B834A58EF}" srcOrd="0" destOrd="6" presId="urn:microsoft.com/office/officeart/2005/8/layout/vList2"/>
    <dgm:cxn modelId="{2674F59B-20F0-46D9-9B12-3384BFC26AAB}" type="presOf" srcId="{55CC9E70-D3C4-4239-AE98-7BA1B1519D26}" destId="{F5D84804-EC71-4B43-98A8-29937E4D696F}" srcOrd="0" destOrd="0" presId="urn:microsoft.com/office/officeart/2005/8/layout/vList2"/>
    <dgm:cxn modelId="{314D2B9E-8E11-45C8-A02E-53F3FB67B092}" srcId="{B69B964C-208C-40A7-9311-0762A318939E}" destId="{613E5672-63E9-474B-B5E9-8AE1A7626C92}" srcOrd="0" destOrd="0" parTransId="{BECF36DD-D81D-4822-A472-D8996A4259CD}" sibTransId="{F950CB89-64B1-49C8-B553-44A3DB141726}"/>
    <dgm:cxn modelId="{9492129F-21A1-4BE1-AE09-35D1C11861F5}" srcId="{613E5672-63E9-474B-B5E9-8AE1A7626C92}" destId="{466A997D-8405-4DAD-93DF-331B6705A4BC}" srcOrd="6" destOrd="0" parTransId="{33BEEC41-7AD4-4352-B601-B091DF3ED112}" sibTransId="{4046C2B4-22CD-40AA-9733-3FF8970FE153}"/>
    <dgm:cxn modelId="{2D0E00AD-55DE-4BCC-8CCA-3A4E827C3D1C}" srcId="{613E5672-63E9-474B-B5E9-8AE1A7626C92}" destId="{29B40527-DBE7-42CC-9EB6-A41692505A41}" srcOrd="4" destOrd="0" parTransId="{77919127-BB95-48E3-947D-6A07727DA04E}" sibTransId="{8D35140B-709F-4DF5-95AE-210ABCAD0930}"/>
    <dgm:cxn modelId="{403807B2-2435-40B3-A47C-08AD61AC448E}" srcId="{613E5672-63E9-474B-B5E9-8AE1A7626C92}" destId="{791DCC67-670B-4D58-A598-0EFE03C7EA53}" srcOrd="0" destOrd="0" parTransId="{8BB62F48-B952-4302-A00C-ED097F054BEA}" sibTransId="{8CA91108-0AED-421E-9128-60D15E3EBA07}"/>
    <dgm:cxn modelId="{16EADABA-11DD-4229-B8C6-B7FB7E7714FE}" srcId="{B69B964C-208C-40A7-9311-0762A318939E}" destId="{55CC9E70-D3C4-4239-AE98-7BA1B1519D26}" srcOrd="1" destOrd="0" parTransId="{E57F7C0A-E510-482C-9589-108D9F7BA72D}" sibTransId="{115ED9A7-93D1-43A5-9A15-2AD5858C8592}"/>
    <dgm:cxn modelId="{F92AF8BE-5DD2-4161-96FF-6848CEBC7454}" srcId="{613E5672-63E9-474B-B5E9-8AE1A7626C92}" destId="{91DE2F9F-6BBC-4DB6-9218-C7987D2CEB2E}" srcOrd="2" destOrd="0" parTransId="{BA709449-A4B8-4F87-B0F2-53BF01E80410}" sibTransId="{F901AC5A-A085-4667-9A58-AAB6EE7D81C8}"/>
    <dgm:cxn modelId="{47A21EC6-507B-467C-9CF9-B001D843D688}" type="presOf" srcId="{BE2A65E9-61EE-46D4-9AC6-0EA8FCAC67DA}" destId="{22C807D5-563D-44AC-ADB0-908806DD0106}" srcOrd="0" destOrd="1" presId="urn:microsoft.com/office/officeart/2005/8/layout/vList2"/>
    <dgm:cxn modelId="{00150CE2-74A6-4872-A98B-E8F2C8957746}" type="presOf" srcId="{2C03764D-7E0C-43BD-9934-B4D86E342569}" destId="{2E3A13D8-81BC-4EEA-9489-CE4B834A58EF}" srcOrd="0" destOrd="1" presId="urn:microsoft.com/office/officeart/2005/8/layout/vList2"/>
    <dgm:cxn modelId="{C855F629-B5BD-4AE5-9C5B-25C4BF9FEAEB}" type="presParOf" srcId="{421B2251-FD2E-4B40-BC31-8A23E5A1BD28}" destId="{C0DC35B8-24B0-4018-9172-7990D7BFA5C2}" srcOrd="0" destOrd="0" presId="urn:microsoft.com/office/officeart/2005/8/layout/vList2"/>
    <dgm:cxn modelId="{E404A126-081D-41EC-95C2-70E185FFAB9D}" type="presParOf" srcId="{421B2251-FD2E-4B40-BC31-8A23E5A1BD28}" destId="{2E3A13D8-81BC-4EEA-9489-CE4B834A58EF}" srcOrd="1" destOrd="0" presId="urn:microsoft.com/office/officeart/2005/8/layout/vList2"/>
    <dgm:cxn modelId="{3E32DF17-E777-400A-95BC-2E537AEE9589}" type="presParOf" srcId="{421B2251-FD2E-4B40-BC31-8A23E5A1BD28}" destId="{F5D84804-EC71-4B43-98A8-29937E4D696F}" srcOrd="2" destOrd="0" presId="urn:microsoft.com/office/officeart/2005/8/layout/vList2"/>
    <dgm:cxn modelId="{8F541091-65EA-4988-BB83-B236137FAE7A}" type="presParOf" srcId="{421B2251-FD2E-4B40-BC31-8A23E5A1BD28}" destId="{22C807D5-563D-44AC-ADB0-908806DD010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C8E175-F8C7-4201-84C1-B682970A9712}"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D94878DC-305E-4655-9C47-93341532AC41}">
      <dgm:prSet custT="1"/>
      <dgm:spPr/>
      <dgm:t>
        <a:bodyPr/>
        <a:lstStyle/>
        <a:p>
          <a:r>
            <a:rPr lang="en-US" sz="1600" b="0" i="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600" dirty="0"/>
        </a:p>
      </dgm:t>
    </dgm:pt>
    <dgm:pt modelId="{1D1C798E-201A-44F2-BCFE-3A209C9C7A0D}" type="parTrans" cxnId="{51209364-462E-40A7-B36F-6D11CA7C18CA}">
      <dgm:prSet/>
      <dgm:spPr/>
      <dgm:t>
        <a:bodyPr/>
        <a:lstStyle/>
        <a:p>
          <a:endParaRPr lang="en-US"/>
        </a:p>
      </dgm:t>
    </dgm:pt>
    <dgm:pt modelId="{6F5EC24D-72C2-4969-B578-0E64742C1CD1}" type="sibTrans" cxnId="{51209364-462E-40A7-B36F-6D11CA7C18CA}">
      <dgm:prSet/>
      <dgm:spPr/>
      <dgm:t>
        <a:bodyPr/>
        <a:lstStyle/>
        <a:p>
          <a:endParaRPr lang="en-US"/>
        </a:p>
      </dgm:t>
    </dgm:pt>
    <dgm:pt modelId="{161E22AE-0F51-4A01-8812-F7FADC9B723B}">
      <dgm:prSet/>
      <dgm:spPr/>
      <dgm:t>
        <a:bodyPr/>
        <a:lstStyle/>
        <a:p>
          <a:pPr algn="l"/>
          <a:r>
            <a:rPr lang="en-US" dirty="0"/>
            <a:t>Effects of payload mass, launch sites, number of flights and orbits on first-stage landing success</a:t>
          </a:r>
        </a:p>
        <a:p>
          <a:pPr algn="l"/>
          <a:r>
            <a:rPr lang="en-US" dirty="0"/>
            <a:t>Rate of successful landings over time</a:t>
          </a:r>
        </a:p>
        <a:p>
          <a:pPr algn="l"/>
          <a:r>
            <a:rPr lang="en-US" dirty="0"/>
            <a:t>Best predictive model for successful landing</a:t>
          </a:r>
        </a:p>
      </dgm:t>
    </dgm:pt>
    <dgm:pt modelId="{73CD9563-B445-42A2-944E-50B64C9F6E81}" type="parTrans" cxnId="{B16BF0A7-31B1-4AE0-8752-A280630B5769}">
      <dgm:prSet/>
      <dgm:spPr/>
      <dgm:t>
        <a:bodyPr/>
        <a:lstStyle/>
        <a:p>
          <a:endParaRPr lang="en-US"/>
        </a:p>
      </dgm:t>
    </dgm:pt>
    <dgm:pt modelId="{3EA2D3CB-7ED2-484F-BC38-E63EAE0BA3D4}" type="sibTrans" cxnId="{B16BF0A7-31B1-4AE0-8752-A280630B5769}">
      <dgm:prSet/>
      <dgm:spPr/>
      <dgm:t>
        <a:bodyPr/>
        <a:lstStyle/>
        <a:p>
          <a:endParaRPr lang="en-US"/>
        </a:p>
      </dgm:t>
    </dgm:pt>
    <dgm:pt modelId="{F100392D-E025-437F-8942-F9D7BDD560C2}" type="pres">
      <dgm:prSet presAssocID="{DDC8E175-F8C7-4201-84C1-B682970A9712}" presName="linearFlow" presStyleCnt="0">
        <dgm:presLayoutVars>
          <dgm:resizeHandles val="exact"/>
        </dgm:presLayoutVars>
      </dgm:prSet>
      <dgm:spPr/>
    </dgm:pt>
    <dgm:pt modelId="{19099308-341D-4EAF-8F67-9FE03520C7E7}" type="pres">
      <dgm:prSet presAssocID="{D94878DC-305E-4655-9C47-93341532AC41}" presName="node" presStyleLbl="node1" presStyleIdx="0" presStyleCnt="2" custScaleY="145470">
        <dgm:presLayoutVars>
          <dgm:bulletEnabled val="1"/>
        </dgm:presLayoutVars>
      </dgm:prSet>
      <dgm:spPr/>
    </dgm:pt>
    <dgm:pt modelId="{38D85B0B-41FC-4FDE-A8C5-B89FCEFEFB6E}" type="pres">
      <dgm:prSet presAssocID="{6F5EC24D-72C2-4969-B578-0E64742C1CD1}" presName="sibTrans" presStyleLbl="sibTrans2D1" presStyleIdx="0" presStyleCnt="1" custLinFactNeighborX="-4121" custLinFactNeighborY="-4283"/>
      <dgm:spPr/>
    </dgm:pt>
    <dgm:pt modelId="{A2F57572-05F8-453A-ABE9-F9AA91BC2E24}" type="pres">
      <dgm:prSet presAssocID="{6F5EC24D-72C2-4969-B578-0E64742C1CD1}" presName="connectorText" presStyleLbl="sibTrans2D1" presStyleIdx="0" presStyleCnt="1"/>
      <dgm:spPr/>
    </dgm:pt>
    <dgm:pt modelId="{10A8F36F-D937-48B2-97F4-5C4664A97351}" type="pres">
      <dgm:prSet presAssocID="{161E22AE-0F51-4A01-8812-F7FADC9B723B}" presName="node" presStyleLbl="node1" presStyleIdx="1" presStyleCnt="2" custScaleY="60201">
        <dgm:presLayoutVars>
          <dgm:bulletEnabled val="1"/>
        </dgm:presLayoutVars>
      </dgm:prSet>
      <dgm:spPr/>
    </dgm:pt>
  </dgm:ptLst>
  <dgm:cxnLst>
    <dgm:cxn modelId="{6AB53419-56BC-408C-A293-6BC8E0700F8F}" type="presOf" srcId="{DDC8E175-F8C7-4201-84C1-B682970A9712}" destId="{F100392D-E025-437F-8942-F9D7BDD560C2}" srcOrd="0" destOrd="0" presId="urn:microsoft.com/office/officeart/2005/8/layout/process2"/>
    <dgm:cxn modelId="{904B0A35-24F6-4BDF-96EC-E5F525667B0A}" type="presOf" srcId="{161E22AE-0F51-4A01-8812-F7FADC9B723B}" destId="{10A8F36F-D937-48B2-97F4-5C4664A97351}" srcOrd="0" destOrd="0" presId="urn:microsoft.com/office/officeart/2005/8/layout/process2"/>
    <dgm:cxn modelId="{828AF760-2666-480D-908E-FE499D3701FA}" type="presOf" srcId="{6F5EC24D-72C2-4969-B578-0E64742C1CD1}" destId="{A2F57572-05F8-453A-ABE9-F9AA91BC2E24}" srcOrd="1" destOrd="0" presId="urn:microsoft.com/office/officeart/2005/8/layout/process2"/>
    <dgm:cxn modelId="{45367043-D074-43CA-BF62-9AA0B933D232}" type="presOf" srcId="{D94878DC-305E-4655-9C47-93341532AC41}" destId="{19099308-341D-4EAF-8F67-9FE03520C7E7}" srcOrd="0" destOrd="0" presId="urn:microsoft.com/office/officeart/2005/8/layout/process2"/>
    <dgm:cxn modelId="{51209364-462E-40A7-B36F-6D11CA7C18CA}" srcId="{DDC8E175-F8C7-4201-84C1-B682970A9712}" destId="{D94878DC-305E-4655-9C47-93341532AC41}" srcOrd="0" destOrd="0" parTransId="{1D1C798E-201A-44F2-BCFE-3A209C9C7A0D}" sibTransId="{6F5EC24D-72C2-4969-B578-0E64742C1CD1}"/>
    <dgm:cxn modelId="{B16BF0A7-31B1-4AE0-8752-A280630B5769}" srcId="{DDC8E175-F8C7-4201-84C1-B682970A9712}" destId="{161E22AE-0F51-4A01-8812-F7FADC9B723B}" srcOrd="1" destOrd="0" parTransId="{73CD9563-B445-42A2-944E-50B64C9F6E81}" sibTransId="{3EA2D3CB-7ED2-484F-BC38-E63EAE0BA3D4}"/>
    <dgm:cxn modelId="{F894AFE8-481F-4E90-B707-72C4520DF1BA}" type="presOf" srcId="{6F5EC24D-72C2-4969-B578-0E64742C1CD1}" destId="{38D85B0B-41FC-4FDE-A8C5-B89FCEFEFB6E}" srcOrd="0" destOrd="0" presId="urn:microsoft.com/office/officeart/2005/8/layout/process2"/>
    <dgm:cxn modelId="{06909AF2-5E38-45C2-96FA-B772B2E81065}" type="presParOf" srcId="{F100392D-E025-437F-8942-F9D7BDD560C2}" destId="{19099308-341D-4EAF-8F67-9FE03520C7E7}" srcOrd="0" destOrd="0" presId="urn:microsoft.com/office/officeart/2005/8/layout/process2"/>
    <dgm:cxn modelId="{72516E34-D572-4C7E-B11F-6FE70B86EBC1}" type="presParOf" srcId="{F100392D-E025-437F-8942-F9D7BDD560C2}" destId="{38D85B0B-41FC-4FDE-A8C5-B89FCEFEFB6E}" srcOrd="1" destOrd="0" presId="urn:microsoft.com/office/officeart/2005/8/layout/process2"/>
    <dgm:cxn modelId="{F8B10397-589E-48C8-AB82-259718B638E7}" type="presParOf" srcId="{38D85B0B-41FC-4FDE-A8C5-B89FCEFEFB6E}" destId="{A2F57572-05F8-453A-ABE9-F9AA91BC2E24}" srcOrd="0" destOrd="0" presId="urn:microsoft.com/office/officeart/2005/8/layout/process2"/>
    <dgm:cxn modelId="{A79782E4-AB6F-4E7E-BA0D-CB6F54C54140}" type="presParOf" srcId="{F100392D-E025-437F-8942-F9D7BDD560C2}" destId="{10A8F36F-D937-48B2-97F4-5C4664A97351}"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D211A0-DD1D-4C2E-8E29-16C146CEF99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FD68E3A-78CB-407F-A69A-8ACAE770D957}">
      <dgm:prSet/>
      <dgm:spPr/>
      <dgm:t>
        <a:bodyPr/>
        <a:lstStyle/>
        <a:p>
          <a:r>
            <a:rPr lang="en-US"/>
            <a:t>Data collection methodology:</a:t>
          </a:r>
        </a:p>
      </dgm:t>
    </dgm:pt>
    <dgm:pt modelId="{01B42A86-4607-483D-9E4A-21A2B3D2F2DA}" type="parTrans" cxnId="{C2D475C5-9BE5-4F74-8F18-572FC6642589}">
      <dgm:prSet/>
      <dgm:spPr/>
      <dgm:t>
        <a:bodyPr/>
        <a:lstStyle/>
        <a:p>
          <a:endParaRPr lang="en-US"/>
        </a:p>
      </dgm:t>
    </dgm:pt>
    <dgm:pt modelId="{EA0640B3-D4DA-468F-A567-7E164AB1A424}" type="sibTrans" cxnId="{C2D475C5-9BE5-4F74-8F18-572FC6642589}">
      <dgm:prSet/>
      <dgm:spPr/>
      <dgm:t>
        <a:bodyPr/>
        <a:lstStyle/>
        <a:p>
          <a:endParaRPr lang="en-US"/>
        </a:p>
      </dgm:t>
    </dgm:pt>
    <dgm:pt modelId="{383462A7-D722-46B9-8C08-A004094995CC}">
      <dgm:prSet/>
      <dgm:spPr/>
      <dgm:t>
        <a:bodyPr/>
        <a:lstStyle/>
        <a:p>
          <a:r>
            <a:rPr lang="en-US"/>
            <a:t>Data was collected using SpaceX API and web scraping from Wikipedia. </a:t>
          </a:r>
        </a:p>
      </dgm:t>
    </dgm:pt>
    <dgm:pt modelId="{F8BCC144-9E59-4605-9E8E-FB86A020B4BB}" type="parTrans" cxnId="{9B49871B-2288-4937-9AD3-C8B6B4255E49}">
      <dgm:prSet/>
      <dgm:spPr/>
      <dgm:t>
        <a:bodyPr/>
        <a:lstStyle/>
        <a:p>
          <a:endParaRPr lang="en-US"/>
        </a:p>
      </dgm:t>
    </dgm:pt>
    <dgm:pt modelId="{08E9629C-46E9-44E1-BC6D-EE1F6F3E941A}" type="sibTrans" cxnId="{9B49871B-2288-4937-9AD3-C8B6B4255E49}">
      <dgm:prSet/>
      <dgm:spPr/>
      <dgm:t>
        <a:bodyPr/>
        <a:lstStyle/>
        <a:p>
          <a:endParaRPr lang="en-US"/>
        </a:p>
      </dgm:t>
    </dgm:pt>
    <dgm:pt modelId="{AC3165F8-7527-4619-A20E-1A49ED316173}">
      <dgm:prSet/>
      <dgm:spPr/>
      <dgm:t>
        <a:bodyPr/>
        <a:lstStyle/>
        <a:p>
          <a:r>
            <a:rPr lang="en-US"/>
            <a:t>Perform data wrangling</a:t>
          </a:r>
        </a:p>
      </dgm:t>
    </dgm:pt>
    <dgm:pt modelId="{8AB7871F-30A5-411A-BDF0-F39969A6F79C}" type="parTrans" cxnId="{1CACFD6C-F66F-4FF1-BA27-7A929213EB0D}">
      <dgm:prSet/>
      <dgm:spPr/>
      <dgm:t>
        <a:bodyPr/>
        <a:lstStyle/>
        <a:p>
          <a:endParaRPr lang="en-US"/>
        </a:p>
      </dgm:t>
    </dgm:pt>
    <dgm:pt modelId="{9CF261F0-FB23-4CBC-8D3E-B5B75230A2B8}" type="sibTrans" cxnId="{1CACFD6C-F66F-4FF1-BA27-7A929213EB0D}">
      <dgm:prSet/>
      <dgm:spPr/>
      <dgm:t>
        <a:bodyPr/>
        <a:lstStyle/>
        <a:p>
          <a:endParaRPr lang="en-US"/>
        </a:p>
      </dgm:t>
    </dgm:pt>
    <dgm:pt modelId="{FB83ADE0-9FF6-4EB9-AF15-D58AFF443886}">
      <dgm:prSet/>
      <dgm:spPr/>
      <dgm:t>
        <a:bodyPr/>
        <a:lstStyle/>
        <a:p>
          <a:r>
            <a:rPr lang="en-US"/>
            <a:t>One-hot encoding was applied to categorical features</a:t>
          </a:r>
        </a:p>
      </dgm:t>
    </dgm:pt>
    <dgm:pt modelId="{2DA14780-876C-465E-995B-9E92DDBB5AAD}" type="parTrans" cxnId="{D6B3E8B4-FDC8-4204-9B8F-9FF9D82751A9}">
      <dgm:prSet/>
      <dgm:spPr/>
      <dgm:t>
        <a:bodyPr/>
        <a:lstStyle/>
        <a:p>
          <a:endParaRPr lang="en-US"/>
        </a:p>
      </dgm:t>
    </dgm:pt>
    <dgm:pt modelId="{22B946E4-CD44-40A3-BB99-401816099650}" type="sibTrans" cxnId="{D6B3E8B4-FDC8-4204-9B8F-9FF9D82751A9}">
      <dgm:prSet/>
      <dgm:spPr/>
      <dgm:t>
        <a:bodyPr/>
        <a:lstStyle/>
        <a:p>
          <a:endParaRPr lang="en-US"/>
        </a:p>
      </dgm:t>
    </dgm:pt>
    <dgm:pt modelId="{AF4176E8-BA38-4E4E-8712-AAD068DC90E5}">
      <dgm:prSet/>
      <dgm:spPr/>
      <dgm:t>
        <a:bodyPr/>
        <a:lstStyle/>
        <a:p>
          <a:r>
            <a:rPr lang="en-US"/>
            <a:t>Perform exploratory data analysis (EDA) using visualization and SQL</a:t>
          </a:r>
        </a:p>
      </dgm:t>
    </dgm:pt>
    <dgm:pt modelId="{03B138A7-2894-470E-8852-5232A2D4570C}" type="parTrans" cxnId="{092B50D8-1429-4722-BD71-174D9FCBCFF1}">
      <dgm:prSet/>
      <dgm:spPr/>
      <dgm:t>
        <a:bodyPr/>
        <a:lstStyle/>
        <a:p>
          <a:endParaRPr lang="en-US"/>
        </a:p>
      </dgm:t>
    </dgm:pt>
    <dgm:pt modelId="{8D400E60-89A3-4273-9717-F5DA3E090124}" type="sibTrans" cxnId="{092B50D8-1429-4722-BD71-174D9FCBCFF1}">
      <dgm:prSet/>
      <dgm:spPr/>
      <dgm:t>
        <a:bodyPr/>
        <a:lstStyle/>
        <a:p>
          <a:endParaRPr lang="en-US"/>
        </a:p>
      </dgm:t>
    </dgm:pt>
    <dgm:pt modelId="{C055F778-ED3C-4D20-A581-61DD938D0484}">
      <dgm:prSet/>
      <dgm:spPr/>
      <dgm:t>
        <a:bodyPr/>
        <a:lstStyle/>
        <a:p>
          <a:r>
            <a:rPr lang="en-US"/>
            <a:t>Perform interactive visual analytics using Folium and Plotly Dash</a:t>
          </a:r>
        </a:p>
      </dgm:t>
    </dgm:pt>
    <dgm:pt modelId="{9C60F623-8AD4-4E3C-BCBD-C105EF363A7B}" type="parTrans" cxnId="{863BDB9D-FDFC-4956-BA32-1E5FA56828AC}">
      <dgm:prSet/>
      <dgm:spPr/>
      <dgm:t>
        <a:bodyPr/>
        <a:lstStyle/>
        <a:p>
          <a:endParaRPr lang="en-US"/>
        </a:p>
      </dgm:t>
    </dgm:pt>
    <dgm:pt modelId="{B5C555DE-B657-49CF-9713-C46F855CB850}" type="sibTrans" cxnId="{863BDB9D-FDFC-4956-BA32-1E5FA56828AC}">
      <dgm:prSet/>
      <dgm:spPr/>
      <dgm:t>
        <a:bodyPr/>
        <a:lstStyle/>
        <a:p>
          <a:endParaRPr lang="en-US"/>
        </a:p>
      </dgm:t>
    </dgm:pt>
    <dgm:pt modelId="{389267C4-67EC-4C07-86E1-3466319A9FB8}">
      <dgm:prSet/>
      <dgm:spPr/>
      <dgm:t>
        <a:bodyPr/>
        <a:lstStyle/>
        <a:p>
          <a:r>
            <a:rPr lang="en-US"/>
            <a:t>Perform predictive analysis using classification models</a:t>
          </a:r>
        </a:p>
      </dgm:t>
    </dgm:pt>
    <dgm:pt modelId="{F438930F-30CA-4501-8AD7-6881F1FB79EC}" type="parTrans" cxnId="{C07DBAD6-7CE9-48BB-AF5F-CA816E773657}">
      <dgm:prSet/>
      <dgm:spPr/>
      <dgm:t>
        <a:bodyPr/>
        <a:lstStyle/>
        <a:p>
          <a:endParaRPr lang="en-US"/>
        </a:p>
      </dgm:t>
    </dgm:pt>
    <dgm:pt modelId="{788FDC0A-95A8-4F2F-80C0-2C652B5E2EFF}" type="sibTrans" cxnId="{C07DBAD6-7CE9-48BB-AF5F-CA816E773657}">
      <dgm:prSet/>
      <dgm:spPr/>
      <dgm:t>
        <a:bodyPr/>
        <a:lstStyle/>
        <a:p>
          <a:endParaRPr lang="en-US"/>
        </a:p>
      </dgm:t>
    </dgm:pt>
    <dgm:pt modelId="{EF2BF6E7-8D69-486B-B36B-94BBF8D7B77F}">
      <dgm:prSet/>
      <dgm:spPr/>
      <dgm:t>
        <a:bodyPr/>
        <a:lstStyle/>
        <a:p>
          <a:r>
            <a:rPr lang="en-US"/>
            <a:t>How to build, tune, evaluate classification models</a:t>
          </a:r>
        </a:p>
      </dgm:t>
    </dgm:pt>
    <dgm:pt modelId="{BFF1D96C-078C-4234-B951-54D8627EC923}" type="parTrans" cxnId="{79EBEC29-CE83-4FA5-81B9-6DE67D1E97AB}">
      <dgm:prSet/>
      <dgm:spPr/>
      <dgm:t>
        <a:bodyPr/>
        <a:lstStyle/>
        <a:p>
          <a:endParaRPr lang="en-US"/>
        </a:p>
      </dgm:t>
    </dgm:pt>
    <dgm:pt modelId="{61943FAC-DEC8-4AB5-89A3-96E517F10483}" type="sibTrans" cxnId="{79EBEC29-CE83-4FA5-81B9-6DE67D1E97AB}">
      <dgm:prSet/>
      <dgm:spPr/>
      <dgm:t>
        <a:bodyPr/>
        <a:lstStyle/>
        <a:p>
          <a:endParaRPr lang="en-US"/>
        </a:p>
      </dgm:t>
    </dgm:pt>
    <dgm:pt modelId="{2316F290-9BEB-412A-866F-0EB7D6FE7FC2}" type="pres">
      <dgm:prSet presAssocID="{2ED211A0-DD1D-4C2E-8E29-16C146CEF990}" presName="linear" presStyleCnt="0">
        <dgm:presLayoutVars>
          <dgm:animLvl val="lvl"/>
          <dgm:resizeHandles val="exact"/>
        </dgm:presLayoutVars>
      </dgm:prSet>
      <dgm:spPr/>
    </dgm:pt>
    <dgm:pt modelId="{E08159E3-EF6B-47C0-9876-FD3A7FC50582}" type="pres">
      <dgm:prSet presAssocID="{7FD68E3A-78CB-407F-A69A-8ACAE770D957}" presName="parentText" presStyleLbl="node1" presStyleIdx="0" presStyleCnt="5">
        <dgm:presLayoutVars>
          <dgm:chMax val="0"/>
          <dgm:bulletEnabled val="1"/>
        </dgm:presLayoutVars>
      </dgm:prSet>
      <dgm:spPr/>
    </dgm:pt>
    <dgm:pt modelId="{B31EFAA3-43ED-484E-84EB-13E365A94A23}" type="pres">
      <dgm:prSet presAssocID="{7FD68E3A-78CB-407F-A69A-8ACAE770D957}" presName="childText" presStyleLbl="revTx" presStyleIdx="0" presStyleCnt="3">
        <dgm:presLayoutVars>
          <dgm:bulletEnabled val="1"/>
        </dgm:presLayoutVars>
      </dgm:prSet>
      <dgm:spPr/>
    </dgm:pt>
    <dgm:pt modelId="{CB01291F-1FB2-426A-A147-51BE897BEE5C}" type="pres">
      <dgm:prSet presAssocID="{AC3165F8-7527-4619-A20E-1A49ED316173}" presName="parentText" presStyleLbl="node1" presStyleIdx="1" presStyleCnt="5">
        <dgm:presLayoutVars>
          <dgm:chMax val="0"/>
          <dgm:bulletEnabled val="1"/>
        </dgm:presLayoutVars>
      </dgm:prSet>
      <dgm:spPr/>
    </dgm:pt>
    <dgm:pt modelId="{0C95EABD-B29D-449E-917D-C61BF3670EB1}" type="pres">
      <dgm:prSet presAssocID="{AC3165F8-7527-4619-A20E-1A49ED316173}" presName="childText" presStyleLbl="revTx" presStyleIdx="1" presStyleCnt="3">
        <dgm:presLayoutVars>
          <dgm:bulletEnabled val="1"/>
        </dgm:presLayoutVars>
      </dgm:prSet>
      <dgm:spPr/>
    </dgm:pt>
    <dgm:pt modelId="{7B4103E2-9A83-41BA-B2F5-C5C4ABB70200}" type="pres">
      <dgm:prSet presAssocID="{AF4176E8-BA38-4E4E-8712-AAD068DC90E5}" presName="parentText" presStyleLbl="node1" presStyleIdx="2" presStyleCnt="5">
        <dgm:presLayoutVars>
          <dgm:chMax val="0"/>
          <dgm:bulletEnabled val="1"/>
        </dgm:presLayoutVars>
      </dgm:prSet>
      <dgm:spPr/>
    </dgm:pt>
    <dgm:pt modelId="{0830E5F1-2E38-4432-98A6-7B500B8C9960}" type="pres">
      <dgm:prSet presAssocID="{8D400E60-89A3-4273-9717-F5DA3E090124}" presName="spacer" presStyleCnt="0"/>
      <dgm:spPr/>
    </dgm:pt>
    <dgm:pt modelId="{667D6A25-8A79-4351-B6F8-3BBBB3C584C0}" type="pres">
      <dgm:prSet presAssocID="{C055F778-ED3C-4D20-A581-61DD938D0484}" presName="parentText" presStyleLbl="node1" presStyleIdx="3" presStyleCnt="5">
        <dgm:presLayoutVars>
          <dgm:chMax val="0"/>
          <dgm:bulletEnabled val="1"/>
        </dgm:presLayoutVars>
      </dgm:prSet>
      <dgm:spPr/>
    </dgm:pt>
    <dgm:pt modelId="{89EA2492-3B18-45DC-A184-41CA2AA1ED5C}" type="pres">
      <dgm:prSet presAssocID="{B5C555DE-B657-49CF-9713-C46F855CB850}" presName="spacer" presStyleCnt="0"/>
      <dgm:spPr/>
    </dgm:pt>
    <dgm:pt modelId="{2329D6BF-283F-41A1-97F4-2BEE3D57662E}" type="pres">
      <dgm:prSet presAssocID="{389267C4-67EC-4C07-86E1-3466319A9FB8}" presName="parentText" presStyleLbl="node1" presStyleIdx="4" presStyleCnt="5">
        <dgm:presLayoutVars>
          <dgm:chMax val="0"/>
          <dgm:bulletEnabled val="1"/>
        </dgm:presLayoutVars>
      </dgm:prSet>
      <dgm:spPr/>
    </dgm:pt>
    <dgm:pt modelId="{AC64EE93-F6C8-43E8-9B74-440C9D78909B}" type="pres">
      <dgm:prSet presAssocID="{389267C4-67EC-4C07-86E1-3466319A9FB8}" presName="childText" presStyleLbl="revTx" presStyleIdx="2" presStyleCnt="3">
        <dgm:presLayoutVars>
          <dgm:bulletEnabled val="1"/>
        </dgm:presLayoutVars>
      </dgm:prSet>
      <dgm:spPr/>
    </dgm:pt>
  </dgm:ptLst>
  <dgm:cxnLst>
    <dgm:cxn modelId="{406EAE0C-20AC-4001-8FF3-B60E2FB49BFB}" type="presOf" srcId="{389267C4-67EC-4C07-86E1-3466319A9FB8}" destId="{2329D6BF-283F-41A1-97F4-2BEE3D57662E}" srcOrd="0" destOrd="0" presId="urn:microsoft.com/office/officeart/2005/8/layout/vList2"/>
    <dgm:cxn modelId="{9B49871B-2288-4937-9AD3-C8B6B4255E49}" srcId="{7FD68E3A-78CB-407F-A69A-8ACAE770D957}" destId="{383462A7-D722-46B9-8C08-A004094995CC}" srcOrd="0" destOrd="0" parTransId="{F8BCC144-9E59-4605-9E8E-FB86A020B4BB}" sibTransId="{08E9629C-46E9-44E1-BC6D-EE1F6F3E941A}"/>
    <dgm:cxn modelId="{79EBEC29-CE83-4FA5-81B9-6DE67D1E97AB}" srcId="{389267C4-67EC-4C07-86E1-3466319A9FB8}" destId="{EF2BF6E7-8D69-486B-B36B-94BBF8D7B77F}" srcOrd="0" destOrd="0" parTransId="{BFF1D96C-078C-4234-B951-54D8627EC923}" sibTransId="{61943FAC-DEC8-4AB5-89A3-96E517F10483}"/>
    <dgm:cxn modelId="{1CACFD6C-F66F-4FF1-BA27-7A929213EB0D}" srcId="{2ED211A0-DD1D-4C2E-8E29-16C146CEF990}" destId="{AC3165F8-7527-4619-A20E-1A49ED316173}" srcOrd="1" destOrd="0" parTransId="{8AB7871F-30A5-411A-BDF0-F39969A6F79C}" sibTransId="{9CF261F0-FB23-4CBC-8D3E-B5B75230A2B8}"/>
    <dgm:cxn modelId="{67A4FA80-4400-4165-AF64-462DC21B2165}" type="presOf" srcId="{7FD68E3A-78CB-407F-A69A-8ACAE770D957}" destId="{E08159E3-EF6B-47C0-9876-FD3A7FC50582}" srcOrd="0" destOrd="0" presId="urn:microsoft.com/office/officeart/2005/8/layout/vList2"/>
    <dgm:cxn modelId="{B0DBDF84-3B62-4F31-8AB6-4F21000B73B4}" type="presOf" srcId="{FB83ADE0-9FF6-4EB9-AF15-D58AFF443886}" destId="{0C95EABD-B29D-449E-917D-C61BF3670EB1}" srcOrd="0" destOrd="0" presId="urn:microsoft.com/office/officeart/2005/8/layout/vList2"/>
    <dgm:cxn modelId="{863BDB9D-FDFC-4956-BA32-1E5FA56828AC}" srcId="{2ED211A0-DD1D-4C2E-8E29-16C146CEF990}" destId="{C055F778-ED3C-4D20-A581-61DD938D0484}" srcOrd="3" destOrd="0" parTransId="{9C60F623-8AD4-4E3C-BCBD-C105EF363A7B}" sibTransId="{B5C555DE-B657-49CF-9713-C46F855CB850}"/>
    <dgm:cxn modelId="{F93EEEA7-C98B-48C7-9F78-FC0590ACB884}" type="presOf" srcId="{2ED211A0-DD1D-4C2E-8E29-16C146CEF990}" destId="{2316F290-9BEB-412A-866F-0EB7D6FE7FC2}" srcOrd="0" destOrd="0" presId="urn:microsoft.com/office/officeart/2005/8/layout/vList2"/>
    <dgm:cxn modelId="{E6D156B1-51A5-4272-A8C5-07CDC71253B2}" type="presOf" srcId="{383462A7-D722-46B9-8C08-A004094995CC}" destId="{B31EFAA3-43ED-484E-84EB-13E365A94A23}" srcOrd="0" destOrd="0" presId="urn:microsoft.com/office/officeart/2005/8/layout/vList2"/>
    <dgm:cxn modelId="{FD75AEB3-A99C-4B36-94B7-6366359F7245}" type="presOf" srcId="{EF2BF6E7-8D69-486B-B36B-94BBF8D7B77F}" destId="{AC64EE93-F6C8-43E8-9B74-440C9D78909B}" srcOrd="0" destOrd="0" presId="urn:microsoft.com/office/officeart/2005/8/layout/vList2"/>
    <dgm:cxn modelId="{D6B3E8B4-FDC8-4204-9B8F-9FF9D82751A9}" srcId="{AC3165F8-7527-4619-A20E-1A49ED316173}" destId="{FB83ADE0-9FF6-4EB9-AF15-D58AFF443886}" srcOrd="0" destOrd="0" parTransId="{2DA14780-876C-465E-995B-9E92DDBB5AAD}" sibTransId="{22B946E4-CD44-40A3-BB99-401816099650}"/>
    <dgm:cxn modelId="{01DC76B5-F9FB-49CA-B0B5-F149D4ED7D50}" type="presOf" srcId="{AF4176E8-BA38-4E4E-8712-AAD068DC90E5}" destId="{7B4103E2-9A83-41BA-B2F5-C5C4ABB70200}" srcOrd="0" destOrd="0" presId="urn:microsoft.com/office/officeart/2005/8/layout/vList2"/>
    <dgm:cxn modelId="{CD3B85B7-9B7B-47E1-B97D-2061E131EE92}" type="presOf" srcId="{C055F778-ED3C-4D20-A581-61DD938D0484}" destId="{667D6A25-8A79-4351-B6F8-3BBBB3C584C0}" srcOrd="0" destOrd="0" presId="urn:microsoft.com/office/officeart/2005/8/layout/vList2"/>
    <dgm:cxn modelId="{C2D475C5-9BE5-4F74-8F18-572FC6642589}" srcId="{2ED211A0-DD1D-4C2E-8E29-16C146CEF990}" destId="{7FD68E3A-78CB-407F-A69A-8ACAE770D957}" srcOrd="0" destOrd="0" parTransId="{01B42A86-4607-483D-9E4A-21A2B3D2F2DA}" sibTransId="{EA0640B3-D4DA-468F-A567-7E164AB1A424}"/>
    <dgm:cxn modelId="{C07DBAD6-7CE9-48BB-AF5F-CA816E773657}" srcId="{2ED211A0-DD1D-4C2E-8E29-16C146CEF990}" destId="{389267C4-67EC-4C07-86E1-3466319A9FB8}" srcOrd="4" destOrd="0" parTransId="{F438930F-30CA-4501-8AD7-6881F1FB79EC}" sibTransId="{788FDC0A-95A8-4F2F-80C0-2C652B5E2EFF}"/>
    <dgm:cxn modelId="{092B50D8-1429-4722-BD71-174D9FCBCFF1}" srcId="{2ED211A0-DD1D-4C2E-8E29-16C146CEF990}" destId="{AF4176E8-BA38-4E4E-8712-AAD068DC90E5}" srcOrd="2" destOrd="0" parTransId="{03B138A7-2894-470E-8852-5232A2D4570C}" sibTransId="{8D400E60-89A3-4273-9717-F5DA3E090124}"/>
    <dgm:cxn modelId="{ABF647F8-DAA8-4271-AC21-AE3EF3FD283C}" type="presOf" srcId="{AC3165F8-7527-4619-A20E-1A49ED316173}" destId="{CB01291F-1FB2-426A-A147-51BE897BEE5C}" srcOrd="0" destOrd="0" presId="urn:microsoft.com/office/officeart/2005/8/layout/vList2"/>
    <dgm:cxn modelId="{414F0B2F-7CC2-44D1-B906-EF784C7D0211}" type="presParOf" srcId="{2316F290-9BEB-412A-866F-0EB7D6FE7FC2}" destId="{E08159E3-EF6B-47C0-9876-FD3A7FC50582}" srcOrd="0" destOrd="0" presId="urn:microsoft.com/office/officeart/2005/8/layout/vList2"/>
    <dgm:cxn modelId="{80E87F95-A90F-46BD-827F-EFD9D3DC99ED}" type="presParOf" srcId="{2316F290-9BEB-412A-866F-0EB7D6FE7FC2}" destId="{B31EFAA3-43ED-484E-84EB-13E365A94A23}" srcOrd="1" destOrd="0" presId="urn:microsoft.com/office/officeart/2005/8/layout/vList2"/>
    <dgm:cxn modelId="{45B13BAF-1A02-4AFE-AAD6-9621C8FF100B}" type="presParOf" srcId="{2316F290-9BEB-412A-866F-0EB7D6FE7FC2}" destId="{CB01291F-1FB2-426A-A147-51BE897BEE5C}" srcOrd="2" destOrd="0" presId="urn:microsoft.com/office/officeart/2005/8/layout/vList2"/>
    <dgm:cxn modelId="{ECDEAB65-3209-4C5E-B7E1-6C2C468C38F7}" type="presParOf" srcId="{2316F290-9BEB-412A-866F-0EB7D6FE7FC2}" destId="{0C95EABD-B29D-449E-917D-C61BF3670EB1}" srcOrd="3" destOrd="0" presId="urn:microsoft.com/office/officeart/2005/8/layout/vList2"/>
    <dgm:cxn modelId="{01BDEF63-6028-4CCF-AB3F-3AA375793B2C}" type="presParOf" srcId="{2316F290-9BEB-412A-866F-0EB7D6FE7FC2}" destId="{7B4103E2-9A83-41BA-B2F5-C5C4ABB70200}" srcOrd="4" destOrd="0" presId="urn:microsoft.com/office/officeart/2005/8/layout/vList2"/>
    <dgm:cxn modelId="{DFAF80DB-A844-4B10-A01A-C5136018723B}" type="presParOf" srcId="{2316F290-9BEB-412A-866F-0EB7D6FE7FC2}" destId="{0830E5F1-2E38-4432-98A6-7B500B8C9960}" srcOrd="5" destOrd="0" presId="urn:microsoft.com/office/officeart/2005/8/layout/vList2"/>
    <dgm:cxn modelId="{F76B5AAC-0FFC-45AC-8E81-CBB7AD9BA8B6}" type="presParOf" srcId="{2316F290-9BEB-412A-866F-0EB7D6FE7FC2}" destId="{667D6A25-8A79-4351-B6F8-3BBBB3C584C0}" srcOrd="6" destOrd="0" presId="urn:microsoft.com/office/officeart/2005/8/layout/vList2"/>
    <dgm:cxn modelId="{EABBA257-68BA-4990-9114-888D180DF403}" type="presParOf" srcId="{2316F290-9BEB-412A-866F-0EB7D6FE7FC2}" destId="{89EA2492-3B18-45DC-A184-41CA2AA1ED5C}" srcOrd="7" destOrd="0" presId="urn:microsoft.com/office/officeart/2005/8/layout/vList2"/>
    <dgm:cxn modelId="{F4C78F64-8258-4809-AF74-3E0541B0DE9C}" type="presParOf" srcId="{2316F290-9BEB-412A-866F-0EB7D6FE7FC2}" destId="{2329D6BF-283F-41A1-97F4-2BEE3D57662E}" srcOrd="8" destOrd="0" presId="urn:microsoft.com/office/officeart/2005/8/layout/vList2"/>
    <dgm:cxn modelId="{270D1A88-179C-4D6F-A7CD-F41C073A2FD7}" type="presParOf" srcId="{2316F290-9BEB-412A-866F-0EB7D6FE7FC2}" destId="{AC64EE93-F6C8-43E8-9B74-440C9D78909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96DFD-935D-4140-B1FC-5738C600F014}">
      <dsp:nvSpPr>
        <dsp:cNvPr id="0" name=""/>
        <dsp:cNvSpPr/>
      </dsp:nvSpPr>
      <dsp:spPr>
        <a:xfrm>
          <a:off x="287043" y="1015539"/>
          <a:ext cx="892125" cy="892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64385-912E-4BFF-87ED-30A4EF868105}">
      <dsp:nvSpPr>
        <dsp:cNvPr id="0" name=""/>
        <dsp:cNvSpPr/>
      </dsp:nvSpPr>
      <dsp:spPr>
        <a:xfrm>
          <a:off x="477168" y="1205664"/>
          <a:ext cx="511875" cy="51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B18680-9826-4EA9-8726-69B0D65B43D9}">
      <dsp:nvSpPr>
        <dsp:cNvPr id="0" name=""/>
        <dsp:cNvSpPr/>
      </dsp:nvSpPr>
      <dsp:spPr>
        <a:xfrm>
          <a:off x="1856"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Executive Summary</a:t>
          </a:r>
        </a:p>
      </dsp:txBody>
      <dsp:txXfrm>
        <a:off x="1856" y="2185540"/>
        <a:ext cx="1462500" cy="585000"/>
      </dsp:txXfrm>
    </dsp:sp>
    <dsp:sp modelId="{381015E1-7A88-4FD2-89C7-876DBE7EC000}">
      <dsp:nvSpPr>
        <dsp:cNvPr id="0" name=""/>
        <dsp:cNvSpPr/>
      </dsp:nvSpPr>
      <dsp:spPr>
        <a:xfrm>
          <a:off x="2005481" y="1015539"/>
          <a:ext cx="892125" cy="892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91D52-FE2C-49D7-976E-4D043BD33076}">
      <dsp:nvSpPr>
        <dsp:cNvPr id="0" name=""/>
        <dsp:cNvSpPr/>
      </dsp:nvSpPr>
      <dsp:spPr>
        <a:xfrm>
          <a:off x="2195606" y="1205664"/>
          <a:ext cx="511875" cy="51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D5F36F-6372-4E71-BE80-8EB20652F931}">
      <dsp:nvSpPr>
        <dsp:cNvPr id="0" name=""/>
        <dsp:cNvSpPr/>
      </dsp:nvSpPr>
      <dsp:spPr>
        <a:xfrm>
          <a:off x="1720293"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Introduction</a:t>
          </a:r>
        </a:p>
      </dsp:txBody>
      <dsp:txXfrm>
        <a:off x="1720293" y="2185540"/>
        <a:ext cx="1462500" cy="585000"/>
      </dsp:txXfrm>
    </dsp:sp>
    <dsp:sp modelId="{05E0AE6C-F9AC-4FAD-8C38-B0C87F451714}">
      <dsp:nvSpPr>
        <dsp:cNvPr id="0" name=""/>
        <dsp:cNvSpPr/>
      </dsp:nvSpPr>
      <dsp:spPr>
        <a:xfrm>
          <a:off x="3723918" y="1015539"/>
          <a:ext cx="892125" cy="892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08F28-0285-4F06-A3C8-BDEF214D4E5B}">
      <dsp:nvSpPr>
        <dsp:cNvPr id="0" name=""/>
        <dsp:cNvSpPr/>
      </dsp:nvSpPr>
      <dsp:spPr>
        <a:xfrm>
          <a:off x="3914043" y="1205664"/>
          <a:ext cx="511875" cy="51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1EBB8A-8DDC-48EC-8EDB-F0855AAAD906}">
      <dsp:nvSpPr>
        <dsp:cNvPr id="0" name=""/>
        <dsp:cNvSpPr/>
      </dsp:nvSpPr>
      <dsp:spPr>
        <a:xfrm>
          <a:off x="3438731"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Methodology</a:t>
          </a:r>
        </a:p>
      </dsp:txBody>
      <dsp:txXfrm>
        <a:off x="3438731" y="2185540"/>
        <a:ext cx="1462500" cy="585000"/>
      </dsp:txXfrm>
    </dsp:sp>
    <dsp:sp modelId="{293800F3-5DE7-4D31-A330-A0068D4DCB98}">
      <dsp:nvSpPr>
        <dsp:cNvPr id="0" name=""/>
        <dsp:cNvSpPr/>
      </dsp:nvSpPr>
      <dsp:spPr>
        <a:xfrm>
          <a:off x="5442356" y="1015539"/>
          <a:ext cx="892125" cy="89212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14A06-D935-4A8F-B630-90AE943A1E92}">
      <dsp:nvSpPr>
        <dsp:cNvPr id="0" name=""/>
        <dsp:cNvSpPr/>
      </dsp:nvSpPr>
      <dsp:spPr>
        <a:xfrm>
          <a:off x="5632481" y="1205664"/>
          <a:ext cx="511875" cy="51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91ED6D-AA41-43FF-B570-739D2B192FA8}">
      <dsp:nvSpPr>
        <dsp:cNvPr id="0" name=""/>
        <dsp:cNvSpPr/>
      </dsp:nvSpPr>
      <dsp:spPr>
        <a:xfrm>
          <a:off x="5157168"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Results</a:t>
          </a:r>
        </a:p>
      </dsp:txBody>
      <dsp:txXfrm>
        <a:off x="5157168" y="2185540"/>
        <a:ext cx="1462500" cy="585000"/>
      </dsp:txXfrm>
    </dsp:sp>
    <dsp:sp modelId="{0856EFE1-8E4E-4AFB-82D5-CD6C20A46378}">
      <dsp:nvSpPr>
        <dsp:cNvPr id="0" name=""/>
        <dsp:cNvSpPr/>
      </dsp:nvSpPr>
      <dsp:spPr>
        <a:xfrm>
          <a:off x="7160793" y="1015539"/>
          <a:ext cx="892125" cy="892125"/>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074B9-DFF3-4E1A-B1B1-B6A0DC4591B1}">
      <dsp:nvSpPr>
        <dsp:cNvPr id="0" name=""/>
        <dsp:cNvSpPr/>
      </dsp:nvSpPr>
      <dsp:spPr>
        <a:xfrm>
          <a:off x="7350918" y="1205664"/>
          <a:ext cx="511875" cy="5118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B3B1EC-FE48-4FD8-801F-36D03253E40C}">
      <dsp:nvSpPr>
        <dsp:cNvPr id="0" name=""/>
        <dsp:cNvSpPr/>
      </dsp:nvSpPr>
      <dsp:spPr>
        <a:xfrm>
          <a:off x="6875606"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Conclusion</a:t>
          </a:r>
        </a:p>
      </dsp:txBody>
      <dsp:txXfrm>
        <a:off x="6875606" y="2185540"/>
        <a:ext cx="1462500" cy="585000"/>
      </dsp:txXfrm>
    </dsp:sp>
    <dsp:sp modelId="{726F21A9-41F9-4470-A336-9DD9BD3D7EA0}">
      <dsp:nvSpPr>
        <dsp:cNvPr id="0" name=""/>
        <dsp:cNvSpPr/>
      </dsp:nvSpPr>
      <dsp:spPr>
        <a:xfrm>
          <a:off x="8879231" y="1015539"/>
          <a:ext cx="892125" cy="892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63FA33-B9C2-4F26-A443-02D31FF9526B}">
      <dsp:nvSpPr>
        <dsp:cNvPr id="0" name=""/>
        <dsp:cNvSpPr/>
      </dsp:nvSpPr>
      <dsp:spPr>
        <a:xfrm>
          <a:off x="9069356" y="1205664"/>
          <a:ext cx="511875" cy="5118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FBDD31-5330-4725-85B5-6430F187B8BF}">
      <dsp:nvSpPr>
        <dsp:cNvPr id="0" name=""/>
        <dsp:cNvSpPr/>
      </dsp:nvSpPr>
      <dsp:spPr>
        <a:xfrm>
          <a:off x="8594043"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Appendix</a:t>
          </a:r>
        </a:p>
      </dsp:txBody>
      <dsp:txXfrm>
        <a:off x="8594043" y="2185540"/>
        <a:ext cx="1462500" cy="58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C35B8-24B0-4018-9172-7990D7BFA5C2}">
      <dsp:nvSpPr>
        <dsp:cNvPr id="0" name=""/>
        <dsp:cNvSpPr/>
      </dsp:nvSpPr>
      <dsp:spPr>
        <a:xfrm>
          <a:off x="0" y="11938"/>
          <a:ext cx="6797675" cy="7435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defRPr b="1"/>
          </a:pPr>
          <a:r>
            <a:rPr lang="en-US" sz="3100" kern="1200"/>
            <a:t>Summary of methodologies</a:t>
          </a:r>
        </a:p>
      </dsp:txBody>
      <dsp:txXfrm>
        <a:off x="36296" y="48234"/>
        <a:ext cx="6725083" cy="670943"/>
      </dsp:txXfrm>
    </dsp:sp>
    <dsp:sp modelId="{2E3A13D8-81BC-4EEA-9489-CE4B834A58EF}">
      <dsp:nvSpPr>
        <dsp:cNvPr id="0" name=""/>
        <dsp:cNvSpPr/>
      </dsp:nvSpPr>
      <dsp:spPr>
        <a:xfrm>
          <a:off x="0" y="755473"/>
          <a:ext cx="6797675"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Data Collection through API</a:t>
          </a:r>
        </a:p>
        <a:p>
          <a:pPr marL="228600" lvl="1" indent="-228600" algn="l" defTabSz="1066800">
            <a:lnSpc>
              <a:spcPct val="90000"/>
            </a:lnSpc>
            <a:spcBef>
              <a:spcPct val="0"/>
            </a:spcBef>
            <a:spcAft>
              <a:spcPct val="20000"/>
            </a:spcAft>
            <a:buChar char="•"/>
          </a:pPr>
          <a:r>
            <a:rPr lang="en-US" sz="2400" kern="1200"/>
            <a:t>Data Collection with Web Scraping</a:t>
          </a:r>
        </a:p>
        <a:p>
          <a:pPr marL="228600" lvl="1" indent="-228600" algn="l" defTabSz="1066800">
            <a:lnSpc>
              <a:spcPct val="90000"/>
            </a:lnSpc>
            <a:spcBef>
              <a:spcPct val="0"/>
            </a:spcBef>
            <a:spcAft>
              <a:spcPct val="20000"/>
            </a:spcAft>
            <a:buChar char="•"/>
          </a:pPr>
          <a:r>
            <a:rPr lang="en-US" sz="2400" kern="1200"/>
            <a:t>Data Wrangling</a:t>
          </a:r>
        </a:p>
        <a:p>
          <a:pPr marL="228600" lvl="1" indent="-228600" algn="l" defTabSz="1066800">
            <a:lnSpc>
              <a:spcPct val="90000"/>
            </a:lnSpc>
            <a:spcBef>
              <a:spcPct val="0"/>
            </a:spcBef>
            <a:spcAft>
              <a:spcPct val="20000"/>
            </a:spcAft>
            <a:buChar char="•"/>
          </a:pPr>
          <a:r>
            <a:rPr lang="en-US" sz="2400" kern="1200"/>
            <a:t>Exploratory Data Analysis with SQL</a:t>
          </a:r>
        </a:p>
        <a:p>
          <a:pPr marL="228600" lvl="1" indent="-228600" algn="l" defTabSz="1066800">
            <a:lnSpc>
              <a:spcPct val="90000"/>
            </a:lnSpc>
            <a:spcBef>
              <a:spcPct val="0"/>
            </a:spcBef>
            <a:spcAft>
              <a:spcPct val="20000"/>
            </a:spcAft>
            <a:buChar char="•"/>
          </a:pPr>
          <a:r>
            <a:rPr lang="en-US" sz="2400" kern="1200"/>
            <a:t>Exploratory Data Analysis with Data Visualization</a:t>
          </a:r>
        </a:p>
        <a:p>
          <a:pPr marL="228600" lvl="1" indent="-228600" algn="l" defTabSz="1066800">
            <a:lnSpc>
              <a:spcPct val="90000"/>
            </a:lnSpc>
            <a:spcBef>
              <a:spcPct val="0"/>
            </a:spcBef>
            <a:spcAft>
              <a:spcPct val="20000"/>
            </a:spcAft>
            <a:buChar char="•"/>
          </a:pPr>
          <a:r>
            <a:rPr lang="en-US" sz="2400" kern="1200"/>
            <a:t>Interactive Visual Analytics with Folium</a:t>
          </a:r>
        </a:p>
        <a:p>
          <a:pPr marL="228600" lvl="1" indent="-228600" algn="l" defTabSz="1066800">
            <a:lnSpc>
              <a:spcPct val="90000"/>
            </a:lnSpc>
            <a:spcBef>
              <a:spcPct val="0"/>
            </a:spcBef>
            <a:spcAft>
              <a:spcPct val="20000"/>
            </a:spcAft>
            <a:buChar char="•"/>
          </a:pPr>
          <a:r>
            <a:rPr lang="en-US" sz="2400" kern="1200"/>
            <a:t>Machine Learning Prediction</a:t>
          </a:r>
        </a:p>
      </dsp:txBody>
      <dsp:txXfrm>
        <a:off x="0" y="755473"/>
        <a:ext cx="6797675" cy="2887649"/>
      </dsp:txXfrm>
    </dsp:sp>
    <dsp:sp modelId="{F5D84804-EC71-4B43-98A8-29937E4D696F}">
      <dsp:nvSpPr>
        <dsp:cNvPr id="0" name=""/>
        <dsp:cNvSpPr/>
      </dsp:nvSpPr>
      <dsp:spPr>
        <a:xfrm>
          <a:off x="0" y="3643123"/>
          <a:ext cx="6797675" cy="743535"/>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defRPr b="1"/>
          </a:pPr>
          <a:r>
            <a:rPr lang="en-US" sz="3100" kern="1200"/>
            <a:t>Summary of all results</a:t>
          </a:r>
        </a:p>
      </dsp:txBody>
      <dsp:txXfrm>
        <a:off x="36296" y="3679419"/>
        <a:ext cx="6725083" cy="670943"/>
      </dsp:txXfrm>
    </dsp:sp>
    <dsp:sp modelId="{22C807D5-563D-44AC-ADB0-908806DD0106}">
      <dsp:nvSpPr>
        <dsp:cNvPr id="0" name=""/>
        <dsp:cNvSpPr/>
      </dsp:nvSpPr>
      <dsp:spPr>
        <a:xfrm>
          <a:off x="0" y="4386658"/>
          <a:ext cx="6797675" cy="1251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Exploratory Data Analysis result</a:t>
          </a:r>
        </a:p>
        <a:p>
          <a:pPr marL="228600" lvl="1" indent="-228600" algn="l" defTabSz="1066800">
            <a:lnSpc>
              <a:spcPct val="90000"/>
            </a:lnSpc>
            <a:spcBef>
              <a:spcPct val="0"/>
            </a:spcBef>
            <a:spcAft>
              <a:spcPct val="20000"/>
            </a:spcAft>
            <a:buChar char="•"/>
          </a:pPr>
          <a:r>
            <a:rPr lang="en-US" sz="2400" kern="1200"/>
            <a:t>Interactive analytics in screenshots</a:t>
          </a:r>
        </a:p>
        <a:p>
          <a:pPr marL="228600" lvl="1" indent="-228600" algn="l" defTabSz="1066800">
            <a:lnSpc>
              <a:spcPct val="90000"/>
            </a:lnSpc>
            <a:spcBef>
              <a:spcPct val="0"/>
            </a:spcBef>
            <a:spcAft>
              <a:spcPct val="20000"/>
            </a:spcAft>
            <a:buChar char="•"/>
          </a:pPr>
          <a:r>
            <a:rPr lang="en-US" sz="2400" kern="1200"/>
            <a:t>Predictive Analytics result</a:t>
          </a:r>
        </a:p>
      </dsp:txBody>
      <dsp:txXfrm>
        <a:off x="0" y="4386658"/>
        <a:ext cx="6797675" cy="1251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99308-341D-4EAF-8F67-9FE03520C7E7}">
      <dsp:nvSpPr>
        <dsp:cNvPr id="0" name=""/>
        <dsp:cNvSpPr/>
      </dsp:nvSpPr>
      <dsp:spPr>
        <a:xfrm>
          <a:off x="182974" y="92"/>
          <a:ext cx="6544438" cy="287402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600" kern="1200" dirty="0"/>
        </a:p>
      </dsp:txBody>
      <dsp:txXfrm>
        <a:off x="267151" y="84269"/>
        <a:ext cx="6376084" cy="2705666"/>
      </dsp:txXfrm>
    </dsp:sp>
    <dsp:sp modelId="{38D85B0B-41FC-4FDE-A8C5-B89FCEFEFB6E}">
      <dsp:nvSpPr>
        <dsp:cNvPr id="0" name=""/>
        <dsp:cNvSpPr/>
      </dsp:nvSpPr>
      <dsp:spPr>
        <a:xfrm rot="5400000">
          <a:off x="3054221" y="2885427"/>
          <a:ext cx="740879" cy="8890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3157944" y="2959515"/>
        <a:ext cx="533433" cy="518615"/>
      </dsp:txXfrm>
    </dsp:sp>
    <dsp:sp modelId="{10A8F36F-D937-48B2-97F4-5C4664A97351}">
      <dsp:nvSpPr>
        <dsp:cNvPr id="0" name=""/>
        <dsp:cNvSpPr/>
      </dsp:nvSpPr>
      <dsp:spPr>
        <a:xfrm>
          <a:off x="182974" y="3861953"/>
          <a:ext cx="6544438" cy="118937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Effects of payload mass, launch sites, number of flights and orbits on first-stage landing success</a:t>
          </a:r>
        </a:p>
        <a:p>
          <a:pPr marL="0" lvl="0" indent="0" algn="l" defTabSz="666750">
            <a:lnSpc>
              <a:spcPct val="90000"/>
            </a:lnSpc>
            <a:spcBef>
              <a:spcPct val="0"/>
            </a:spcBef>
            <a:spcAft>
              <a:spcPct val="35000"/>
            </a:spcAft>
            <a:buNone/>
          </a:pPr>
          <a:r>
            <a:rPr lang="en-US" sz="1500" kern="1200" dirty="0"/>
            <a:t>Rate of successful landings over time</a:t>
          </a:r>
        </a:p>
        <a:p>
          <a:pPr marL="0" lvl="0" indent="0" algn="l" defTabSz="666750">
            <a:lnSpc>
              <a:spcPct val="90000"/>
            </a:lnSpc>
            <a:spcBef>
              <a:spcPct val="0"/>
            </a:spcBef>
            <a:spcAft>
              <a:spcPct val="35000"/>
            </a:spcAft>
            <a:buNone/>
          </a:pPr>
          <a:r>
            <a:rPr lang="en-US" sz="1500" kern="1200" dirty="0"/>
            <a:t>Best predictive model for successful landing</a:t>
          </a:r>
        </a:p>
      </dsp:txBody>
      <dsp:txXfrm>
        <a:off x="217810" y="3896789"/>
        <a:ext cx="6474766" cy="1119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159E3-EF6B-47C0-9876-FD3A7FC50582}">
      <dsp:nvSpPr>
        <dsp:cNvPr id="0" name=""/>
        <dsp:cNvSpPr/>
      </dsp:nvSpPr>
      <dsp:spPr>
        <a:xfrm>
          <a:off x="0" y="30232"/>
          <a:ext cx="6797675" cy="873953"/>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Data collection methodology:</a:t>
          </a:r>
        </a:p>
      </dsp:txBody>
      <dsp:txXfrm>
        <a:off x="42663" y="72895"/>
        <a:ext cx="6712349" cy="788627"/>
      </dsp:txXfrm>
    </dsp:sp>
    <dsp:sp modelId="{B31EFAA3-43ED-484E-84EB-13E365A94A23}">
      <dsp:nvSpPr>
        <dsp:cNvPr id="0" name=""/>
        <dsp:cNvSpPr/>
      </dsp:nvSpPr>
      <dsp:spPr>
        <a:xfrm>
          <a:off x="0" y="904185"/>
          <a:ext cx="679767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Data was collected using SpaceX API and web scraping from Wikipedia. </a:t>
          </a:r>
        </a:p>
      </dsp:txBody>
      <dsp:txXfrm>
        <a:off x="0" y="904185"/>
        <a:ext cx="6797675" cy="364320"/>
      </dsp:txXfrm>
    </dsp:sp>
    <dsp:sp modelId="{CB01291F-1FB2-426A-A147-51BE897BEE5C}">
      <dsp:nvSpPr>
        <dsp:cNvPr id="0" name=""/>
        <dsp:cNvSpPr/>
      </dsp:nvSpPr>
      <dsp:spPr>
        <a:xfrm>
          <a:off x="0" y="1268505"/>
          <a:ext cx="6797675" cy="873953"/>
        </a:xfrm>
        <a:prstGeom prst="roundRect">
          <a:avLst/>
        </a:prstGeom>
        <a:solidFill>
          <a:schemeClr val="accent5">
            <a:hueOff val="589196"/>
            <a:satOff val="-2817"/>
            <a:lumOff val="30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Perform data wrangling</a:t>
          </a:r>
        </a:p>
      </dsp:txBody>
      <dsp:txXfrm>
        <a:off x="42663" y="1311168"/>
        <a:ext cx="6712349" cy="788627"/>
      </dsp:txXfrm>
    </dsp:sp>
    <dsp:sp modelId="{0C95EABD-B29D-449E-917D-C61BF3670EB1}">
      <dsp:nvSpPr>
        <dsp:cNvPr id="0" name=""/>
        <dsp:cNvSpPr/>
      </dsp:nvSpPr>
      <dsp:spPr>
        <a:xfrm>
          <a:off x="0" y="2142459"/>
          <a:ext cx="679767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One-hot encoding was applied to categorical features</a:t>
          </a:r>
        </a:p>
      </dsp:txBody>
      <dsp:txXfrm>
        <a:off x="0" y="2142459"/>
        <a:ext cx="6797675" cy="364320"/>
      </dsp:txXfrm>
    </dsp:sp>
    <dsp:sp modelId="{7B4103E2-9A83-41BA-B2F5-C5C4ABB70200}">
      <dsp:nvSpPr>
        <dsp:cNvPr id="0" name=""/>
        <dsp:cNvSpPr/>
      </dsp:nvSpPr>
      <dsp:spPr>
        <a:xfrm>
          <a:off x="0" y="2506779"/>
          <a:ext cx="6797675" cy="873953"/>
        </a:xfrm>
        <a:prstGeom prst="roundRect">
          <a:avLst/>
        </a:prstGeom>
        <a:solidFill>
          <a:schemeClr val="accent5">
            <a:hueOff val="1178392"/>
            <a:satOff val="-5635"/>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Perform exploratory data analysis (EDA) using visualization and SQL</a:t>
          </a:r>
        </a:p>
      </dsp:txBody>
      <dsp:txXfrm>
        <a:off x="42663" y="2549442"/>
        <a:ext cx="6712349" cy="788627"/>
      </dsp:txXfrm>
    </dsp:sp>
    <dsp:sp modelId="{667D6A25-8A79-4351-B6F8-3BBBB3C584C0}">
      <dsp:nvSpPr>
        <dsp:cNvPr id="0" name=""/>
        <dsp:cNvSpPr/>
      </dsp:nvSpPr>
      <dsp:spPr>
        <a:xfrm>
          <a:off x="0" y="3444092"/>
          <a:ext cx="6797675" cy="873953"/>
        </a:xfrm>
        <a:prstGeom prst="roundRect">
          <a:avLst/>
        </a:prstGeom>
        <a:solidFill>
          <a:schemeClr val="accent5">
            <a:hueOff val="1767588"/>
            <a:satOff val="-8452"/>
            <a:lumOff val="92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Perform interactive visual analytics using Folium and Plotly Dash</a:t>
          </a:r>
        </a:p>
      </dsp:txBody>
      <dsp:txXfrm>
        <a:off x="42663" y="3486755"/>
        <a:ext cx="6712349" cy="788627"/>
      </dsp:txXfrm>
    </dsp:sp>
    <dsp:sp modelId="{2329D6BF-283F-41A1-97F4-2BEE3D57662E}">
      <dsp:nvSpPr>
        <dsp:cNvPr id="0" name=""/>
        <dsp:cNvSpPr/>
      </dsp:nvSpPr>
      <dsp:spPr>
        <a:xfrm>
          <a:off x="0" y="4381406"/>
          <a:ext cx="6797675" cy="873953"/>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Perform predictive analysis using classification models</a:t>
          </a:r>
        </a:p>
      </dsp:txBody>
      <dsp:txXfrm>
        <a:off x="42663" y="4424069"/>
        <a:ext cx="6712349" cy="788627"/>
      </dsp:txXfrm>
    </dsp:sp>
    <dsp:sp modelId="{AC64EE93-F6C8-43E8-9B74-440C9D78909B}">
      <dsp:nvSpPr>
        <dsp:cNvPr id="0" name=""/>
        <dsp:cNvSpPr/>
      </dsp:nvSpPr>
      <dsp:spPr>
        <a:xfrm>
          <a:off x="0" y="5255359"/>
          <a:ext cx="679767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How to build, tune, evaluate classification models</a:t>
          </a:r>
        </a:p>
      </dsp:txBody>
      <dsp:txXfrm>
        <a:off x="0" y="5255359"/>
        <a:ext cx="6797675"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51332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099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1451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849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43134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6219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2918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4E5C39-FE1E-4048-9E78-68F07A4195FB}" type="datetimeFigureOut">
              <a:rPr lang="en-US" smtClean="0"/>
              <a:t>3/1/2024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055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E4E5C39-FE1E-4048-9E78-68F07A4195FB}" type="datetimeFigureOut">
              <a:rPr lang="en-US" smtClean="0"/>
              <a:t>3/1/2024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1748272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3486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96716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436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4331109"/>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0066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2509330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00182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datcher/finalassignment/blob/Capstone/Week1_DataWrangling.ipynb"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datcher/finalassignment/blob/Capstone/Week2_EDAwVisualization.ipynb"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datcher/finalassignment/blob/Capstone/Week2_EDAwSQL.ipynb"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datcher/finalassignment/blob/Capstone/Week3_InteractiveDashwPlotlyDash.py" TargetMode="Externa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datcher/finalassignment/blob/Capstone/Week4_PredictiveAnalytics.ipynb"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datcher/finalassignment/blob/Capstone/Week1_DataCollectionAPILab.ipynb"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datcher/finalassignment/blob/Capstone/Week1_DataCollectionWebScraping.ipynb"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838700" y="5038012"/>
            <a:ext cx="2514600" cy="707886"/>
          </a:xfrm>
          <a:prstGeom prst="rect">
            <a:avLst/>
          </a:prstGeom>
          <a:solidFill>
            <a:srgbClr val="0F2B37">
              <a:alpha val="56000"/>
            </a:srgbClr>
          </a:solidFill>
        </p:spPr>
        <p:txBody>
          <a:bodyPr wrap="square" lIns="91440" tIns="45720" rIns="91440" bIns="45720" rtlCol="0" anchor="t">
            <a:spAutoFit/>
          </a:bodyPr>
          <a:lstStyle/>
          <a:p>
            <a:r>
              <a:rPr lang="en-US" sz="2000" dirty="0">
                <a:ln>
                  <a:solidFill>
                    <a:srgbClr val="0F2B37"/>
                  </a:solidFill>
                </a:ln>
                <a:solidFill>
                  <a:schemeClr val="bg1"/>
                </a:solidFill>
                <a:latin typeface="Abadi"/>
                <a:ea typeface="SF Pro" pitchFamily="2" charset="0"/>
                <a:cs typeface="SF Pro" pitchFamily="2" charset="0"/>
              </a:rPr>
              <a:t>Angela Datcher</a:t>
            </a:r>
          </a:p>
          <a:p>
            <a:r>
              <a:rPr lang="en-US" sz="2000" dirty="0">
                <a:ln>
                  <a:solidFill>
                    <a:srgbClr val="0F2B37"/>
                  </a:solidFill>
                </a:ln>
                <a:solidFill>
                  <a:schemeClr val="bg1"/>
                </a:solidFill>
                <a:latin typeface="Abadi" panose="020B0604020104020204" pitchFamily="34" charset="0"/>
                <a:ea typeface="SF Pro" pitchFamily="2" charset="0"/>
                <a:cs typeface="SF Pro" pitchFamily="2" charset="0"/>
              </a:rPr>
              <a:t>February 20,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a:effectLst>
            <a:glow rad="228600">
              <a:srgbClr val="0F2B37">
                <a:alpha val="40000"/>
              </a:srgbClr>
            </a:glow>
          </a:effectLst>
        </p:spPr>
      </p:pic>
      <p:sp>
        <p:nvSpPr>
          <p:cNvPr id="7" name="TextBox 6">
            <a:extLst>
              <a:ext uri="{FF2B5EF4-FFF2-40B4-BE49-F238E27FC236}">
                <a16:creationId xmlns:a16="http://schemas.microsoft.com/office/drawing/2014/main" id="{FFA19823-CFA4-C79D-AC73-04EA522FA328}"/>
              </a:ext>
            </a:extLst>
          </p:cNvPr>
          <p:cNvSpPr txBox="1"/>
          <p:nvPr/>
        </p:nvSpPr>
        <p:spPr>
          <a:xfrm>
            <a:off x="2491875" y="2551837"/>
            <a:ext cx="7208250" cy="1754326"/>
          </a:xfrm>
          <a:prstGeom prst="rect">
            <a:avLst/>
          </a:prstGeom>
          <a:solidFill>
            <a:srgbClr val="0C2735">
              <a:alpha val="59000"/>
            </a:srgbClr>
          </a:solidFill>
        </p:spPr>
        <p:txBody>
          <a:bodyPr wrap="square" rtlCol="0">
            <a:spAutoFit/>
          </a:bodyPr>
          <a:lstStyle/>
          <a:p>
            <a:pPr algn="ctr"/>
            <a:r>
              <a:rPr lang="en-US" sz="5400" b="1" spc="50" dirty="0">
                <a:ln w="9525" cmpd="sng">
                  <a:solidFill>
                    <a:srgbClr val="0F2B37"/>
                  </a:solidFill>
                  <a:prstDash val="solid"/>
                </a:ln>
                <a:solidFill>
                  <a:srgbClr val="70AD47">
                    <a:tint val="1000"/>
                  </a:srgbClr>
                </a:solidFill>
                <a:effectLst>
                  <a:glow rad="38100">
                    <a:schemeClr val="accent1">
                      <a:alpha val="40000"/>
                    </a:schemeClr>
                  </a:glow>
                </a:effectLst>
                <a:latin typeface="Abadi" panose="020B0604020104020204" pitchFamily="34" charset="0"/>
              </a:rPr>
              <a:t>Winning the Space </a:t>
            </a:r>
          </a:p>
          <a:p>
            <a:pPr algn="ctr"/>
            <a:r>
              <a:rPr lang="en-US" sz="5400" b="1" spc="50" dirty="0">
                <a:ln w="9525" cmpd="sng">
                  <a:solidFill>
                    <a:srgbClr val="0F2B37"/>
                  </a:solidFill>
                  <a:prstDash val="solid"/>
                </a:ln>
                <a:solidFill>
                  <a:srgbClr val="70AD47">
                    <a:tint val="1000"/>
                  </a:srgbClr>
                </a:solidFill>
                <a:effectLst>
                  <a:glow rad="38100">
                    <a:schemeClr val="accent1">
                      <a:alpha val="40000"/>
                    </a:schemeClr>
                  </a:glow>
                </a:effectLst>
                <a:latin typeface="Abadi" panose="020B0604020104020204" pitchFamily="34" charset="0"/>
              </a:rPr>
              <a:t>Race with Data Science</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CD67-025D-67DB-C5E5-49AE9DE8BE0C}"/>
              </a:ext>
            </a:extLst>
          </p:cNvPr>
          <p:cNvSpPr>
            <a:spLocks noGrp="1"/>
          </p:cNvSpPr>
          <p:nvPr>
            <p:ph type="title"/>
          </p:nvPr>
        </p:nvSpPr>
        <p:spPr/>
        <p:txBody>
          <a:bodyPr/>
          <a:lstStyle/>
          <a:p>
            <a:r>
              <a:rPr lang="en-US" dirty="0">
                <a:solidFill>
                  <a:srgbClr val="0B49CB"/>
                </a:solidFill>
                <a:latin typeface="Abadi"/>
              </a:rPr>
              <a:t>Data Wrangling</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err="1">
                <a:hlinkClick r:id="rId2"/>
              </a:rPr>
              <a:t>finalassignment</a:t>
            </a:r>
            <a:r>
              <a:rPr lang="en-US" sz="2000" dirty="0">
                <a:hlinkClick r:id="rId2"/>
              </a:rPr>
              <a:t>/Week1_DataWrangling.ipynb at Capstone · </a:t>
            </a:r>
            <a:r>
              <a:rPr lang="en-US" sz="2000" dirty="0" err="1">
                <a:hlinkClick r:id="rId2"/>
              </a:rPr>
              <a:t>adatcher</a:t>
            </a:r>
            <a:r>
              <a:rPr lang="en-US" sz="2000" dirty="0">
                <a:hlinkClick r:id="rId2"/>
              </a:rPr>
              <a:t>/</a:t>
            </a:r>
            <a:r>
              <a:rPr lang="en-US" sz="2000" dirty="0" err="1">
                <a:hlinkClick r:id="rId2"/>
              </a:rPr>
              <a:t>finalassignment</a:t>
            </a:r>
            <a:r>
              <a:rPr lang="en-US" sz="2000" dirty="0">
                <a:hlinkClick r:id="rId2"/>
              </a:rPr>
              <a:t> (github.com)</a:t>
            </a:r>
            <a:endParaRPr lang="en-US" dirty="0"/>
          </a:p>
          <a:p>
            <a:endParaRPr lang="en-US" dirty="0"/>
          </a:p>
        </p:txBody>
      </p:sp>
      <p:sp>
        <p:nvSpPr>
          <p:cNvPr id="7" name="Content Placeholder 6">
            <a:extLst>
              <a:ext uri="{FF2B5EF4-FFF2-40B4-BE49-F238E27FC236}">
                <a16:creationId xmlns:a16="http://schemas.microsoft.com/office/drawing/2014/main" id="{1641CF7E-2456-D218-C3C5-E0CF264C32A7}"/>
              </a:ext>
            </a:extLst>
          </p:cNvPr>
          <p:cNvSpPr>
            <a:spLocks noGrp="1"/>
          </p:cNvSpPr>
          <p:nvPr>
            <p:ph sz="half" idx="2"/>
          </p:nvPr>
        </p:nvSpPr>
        <p:spPr/>
        <p:txBody>
          <a:bodyPr>
            <a:normAutofit/>
          </a:bodyPr>
          <a:lstStyle/>
          <a:p>
            <a:r>
              <a:rPr lang="en-US" dirty="0"/>
              <a:t>Steps </a:t>
            </a:r>
          </a:p>
          <a:p>
            <a:pPr>
              <a:buFont typeface="Wingdings" panose="05000000000000000000" pitchFamily="2" charset="2"/>
              <a:buChar char="Ø"/>
            </a:pPr>
            <a:r>
              <a:rPr lang="en-US" dirty="0"/>
              <a:t>Perform EDA and determine data labels</a:t>
            </a:r>
          </a:p>
          <a:p>
            <a:pPr>
              <a:buFont typeface="Wingdings" panose="05000000000000000000" pitchFamily="2" charset="2"/>
              <a:buChar char="Ø"/>
            </a:pPr>
            <a:r>
              <a:rPr lang="en-US" dirty="0"/>
              <a:t>Calculate:</a:t>
            </a:r>
          </a:p>
          <a:p>
            <a:pPr lvl="1">
              <a:buFont typeface="Wingdings" panose="05000000000000000000" pitchFamily="2" charset="2"/>
              <a:buChar char="Ø"/>
            </a:pPr>
            <a:r>
              <a:rPr lang="en-US" dirty="0"/>
              <a:t> # of launches for each site </a:t>
            </a:r>
          </a:p>
          <a:p>
            <a:pPr lvl="1">
              <a:buFont typeface="Wingdings" panose="05000000000000000000" pitchFamily="2" charset="2"/>
              <a:buChar char="Ø"/>
            </a:pPr>
            <a:r>
              <a:rPr lang="en-US" dirty="0"/>
              <a:t># and occurrence of orbit </a:t>
            </a:r>
          </a:p>
          <a:p>
            <a:pPr lvl="1">
              <a:buFont typeface="Wingdings" panose="05000000000000000000" pitchFamily="2" charset="2"/>
              <a:buChar char="Ø"/>
            </a:pPr>
            <a:r>
              <a:rPr lang="en-US" dirty="0"/>
              <a:t># and occurrence of mission outcome per orbit type]</a:t>
            </a:r>
          </a:p>
          <a:p>
            <a:pPr>
              <a:buFont typeface="Wingdings" panose="05000000000000000000" pitchFamily="2" charset="2"/>
              <a:buChar char="Ø"/>
            </a:pPr>
            <a:r>
              <a:rPr lang="en-US" dirty="0"/>
              <a:t>Create binary landing outcome column (dependent variable)</a:t>
            </a:r>
          </a:p>
          <a:p>
            <a:pPr>
              <a:buFont typeface="Wingdings" panose="05000000000000000000" pitchFamily="2" charset="2"/>
              <a:buChar char="Ø"/>
            </a:pPr>
            <a:r>
              <a:rPr lang="en-US" dirty="0"/>
              <a:t>Export data to csv file</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120239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8D71-A007-02C1-1E1A-F7D2A880C679}"/>
              </a:ext>
            </a:extLst>
          </p:cNvPr>
          <p:cNvSpPr>
            <a:spLocks noGrp="1"/>
          </p:cNvSpPr>
          <p:nvPr>
            <p:ph type="title"/>
          </p:nvPr>
        </p:nvSpPr>
        <p:spPr/>
        <p:txBody>
          <a:bodyPr/>
          <a:lstStyle/>
          <a:p>
            <a:r>
              <a:rPr lang="en-US" dirty="0">
                <a:solidFill>
                  <a:srgbClr val="0B49CB"/>
                </a:solidFill>
                <a:latin typeface="Abadi"/>
              </a:rPr>
              <a:t>EDA with Data Visualization</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lIns="91440" tIns="45720" rIns="91440" bIns="45720" anchor="t"/>
          <a:lstStyle/>
          <a:p>
            <a:pPr marL="0" indent="0">
              <a:buNone/>
            </a:pPr>
            <a:r>
              <a:rPr lang="en-US" dirty="0"/>
              <a:t>Charts </a:t>
            </a:r>
          </a:p>
          <a:p>
            <a:pPr>
              <a:buFont typeface="Wingdings" panose="05000000000000000000" pitchFamily="2" charset="2"/>
              <a:buChar char="Ø"/>
            </a:pPr>
            <a:r>
              <a:rPr lang="en-US" dirty="0"/>
              <a:t>Flight Number vs. Payload </a:t>
            </a:r>
          </a:p>
          <a:p>
            <a:pPr>
              <a:buFont typeface="Wingdings" panose="05000000000000000000" pitchFamily="2" charset="2"/>
              <a:buChar char="Ø"/>
            </a:pPr>
            <a:r>
              <a:rPr lang="en-US" dirty="0"/>
              <a:t>Flight Number vs. Launch Site </a:t>
            </a:r>
          </a:p>
          <a:p>
            <a:pPr>
              <a:buFont typeface="Wingdings" panose="05000000000000000000" pitchFamily="2" charset="2"/>
              <a:buChar char="Ø"/>
            </a:pPr>
            <a:r>
              <a:rPr lang="en-US" dirty="0"/>
              <a:t>Payload Mass (kg) vs. Launch Site</a:t>
            </a:r>
          </a:p>
          <a:p>
            <a:pPr>
              <a:buFont typeface="Wingdings" panose="05000000000000000000" pitchFamily="2" charset="2"/>
              <a:buChar char="Ø"/>
            </a:pPr>
            <a:r>
              <a:rPr lang="en-US" dirty="0"/>
              <a:t>Payload Mass (kg) vs. Orbit type</a:t>
            </a:r>
          </a:p>
        </p:txBody>
      </p:sp>
      <p:sp>
        <p:nvSpPr>
          <p:cNvPr id="8" name="Content Placeholder 7">
            <a:extLst>
              <a:ext uri="{FF2B5EF4-FFF2-40B4-BE49-F238E27FC236}">
                <a16:creationId xmlns:a16="http://schemas.microsoft.com/office/drawing/2014/main" id="{54C45C30-2ED2-6570-83FC-8503A0E7354D}"/>
              </a:ext>
            </a:extLst>
          </p:cNvPr>
          <p:cNvSpPr>
            <a:spLocks noGrp="1"/>
          </p:cNvSpPr>
          <p:nvPr>
            <p:ph sz="half" idx="2"/>
          </p:nvPr>
        </p:nvSpPr>
        <p:spPr/>
        <p:txBody>
          <a:bodyPr/>
          <a:lstStyle/>
          <a:p>
            <a:r>
              <a:rPr lang="en-US" sz="2000" dirty="0">
                <a:solidFill>
                  <a:schemeClr val="accent3">
                    <a:lumMod val="25000"/>
                  </a:schemeClr>
                </a:solidFill>
                <a:latin typeface="Abadi" panose="020B0604020104020204" pitchFamily="34" charset="0"/>
              </a:rPr>
              <a:t>The link to the notebook is </a:t>
            </a:r>
            <a:r>
              <a:rPr lang="en-US" dirty="0" err="1">
                <a:hlinkClick r:id="rId2"/>
              </a:rPr>
              <a:t>finalassignment</a:t>
            </a:r>
            <a:r>
              <a:rPr lang="en-US" dirty="0">
                <a:hlinkClick r:id="rId2"/>
              </a:rPr>
              <a:t>/Week2_EDAwVisualization.ipynb at Capstone · </a:t>
            </a:r>
            <a:r>
              <a:rPr lang="en-US" dirty="0" err="1">
                <a:hlinkClick r:id="rId2"/>
              </a:rPr>
              <a:t>adatcher</a:t>
            </a:r>
            <a:r>
              <a:rPr lang="en-US" dirty="0">
                <a:hlinkClick r:id="rId2"/>
              </a:rPr>
              <a:t>/</a:t>
            </a:r>
            <a:r>
              <a:rPr lang="en-US" dirty="0" err="1">
                <a:hlinkClick r:id="rId2"/>
              </a:rPr>
              <a:t>finalassignment</a:t>
            </a:r>
            <a:r>
              <a:rPr lang="en-US" dirty="0">
                <a:hlinkClick r:id="rId2"/>
              </a:rPr>
              <a:t> (github.com)</a:t>
            </a: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367080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FB9E-B502-BB76-2467-625413524D72}"/>
              </a:ext>
            </a:extLst>
          </p:cNvPr>
          <p:cNvSpPr>
            <a:spLocks noGrp="1"/>
          </p:cNvSpPr>
          <p:nvPr>
            <p:ph type="title"/>
          </p:nvPr>
        </p:nvSpPr>
        <p:spPr/>
        <p:txBody>
          <a:bodyPr/>
          <a:lstStyle/>
          <a:p>
            <a:r>
              <a:rPr lang="en-US" dirty="0">
                <a:solidFill>
                  <a:srgbClr val="0B49CB"/>
                </a:solidFill>
                <a:latin typeface="Abadi"/>
              </a:rPr>
              <a:t>EDA with SQL</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000" dirty="0" err="1">
                <a:hlinkClick r:id="rId2"/>
              </a:rPr>
              <a:t>finalassignment</a:t>
            </a:r>
            <a:r>
              <a:rPr lang="en-US" sz="2000" dirty="0">
                <a:hlinkClick r:id="rId2"/>
              </a:rPr>
              <a:t>/Week2_EDAwSQL.ipynb at Capstone · </a:t>
            </a:r>
            <a:r>
              <a:rPr lang="en-US" sz="2000" dirty="0" err="1">
                <a:hlinkClick r:id="rId2"/>
              </a:rPr>
              <a:t>adatcher</a:t>
            </a:r>
            <a:r>
              <a:rPr lang="en-US" sz="2000" dirty="0">
                <a:hlinkClick r:id="rId2"/>
              </a:rPr>
              <a:t>/</a:t>
            </a:r>
            <a:r>
              <a:rPr lang="en-US" sz="2000" dirty="0" err="1">
                <a:hlinkClick r:id="rId2"/>
              </a:rPr>
              <a:t>finalassignment</a:t>
            </a:r>
            <a:r>
              <a:rPr lang="en-US" sz="2000" dirty="0">
                <a:hlinkClick r:id="rId2"/>
              </a:rPr>
              <a:t>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Tree>
    <p:extLst>
      <p:ext uri="{BB962C8B-B14F-4D97-AF65-F5344CB8AC3E}">
        <p14:creationId xmlns:p14="http://schemas.microsoft.com/office/powerpoint/2010/main" val="23567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8A40-DD78-3DFC-1BDB-7E07F3768B23}"/>
              </a:ext>
            </a:extLst>
          </p:cNvPr>
          <p:cNvSpPr>
            <a:spLocks noGrp="1"/>
          </p:cNvSpPr>
          <p:nvPr>
            <p:ph type="title"/>
          </p:nvPr>
        </p:nvSpPr>
        <p:spPr/>
        <p:txBody>
          <a:bodyPr/>
          <a:lstStyle/>
          <a:p>
            <a:r>
              <a:rPr lang="en-US" dirty="0">
                <a:solidFill>
                  <a:srgbClr val="0B49CB"/>
                </a:solidFill>
                <a:latin typeface="Abadi"/>
              </a:rPr>
              <a:t>Map with Folium</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a:normAutofit fontScale="77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Markers Indicating Launch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Added blue circle at NASA Johnson Space Center's coordinate with a popup label showing its name using its latitude and longitude coordinates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Added red circles at all launch sites coordinates with a popup label showing its name using its name using its latitude and longitude coordinates</a:t>
            </a:r>
          </a:p>
          <a:p>
            <a:pPr>
              <a:lnSpc>
                <a:spcPct val="100000"/>
              </a:lnSpc>
              <a:spcBef>
                <a:spcPts val="1400"/>
              </a:spcBef>
            </a:pPr>
            <a:r>
              <a:rPr lang="en-US" sz="2200" b="1" dirty="0">
                <a:solidFill>
                  <a:schemeClr val="accent3">
                    <a:lumMod val="25000"/>
                  </a:schemeClr>
                </a:solidFill>
                <a:latin typeface="Abadi" panose="020B0604020104020204" pitchFamily="34" charset="0"/>
              </a:rPr>
              <a:t>Colored Markers of Launch Outcomes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Added colored markers of successful (green) and unsuccessful (red) launches at each launch site to show which launch sites have high success rates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Tree>
    <p:extLst>
      <p:ext uri="{BB962C8B-B14F-4D97-AF65-F5344CB8AC3E}">
        <p14:creationId xmlns:p14="http://schemas.microsoft.com/office/powerpoint/2010/main" val="1247160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A4C3-4252-CDCD-2C6D-FC6050B3471D}"/>
              </a:ext>
            </a:extLst>
          </p:cNvPr>
          <p:cNvSpPr>
            <a:spLocks noGrp="1"/>
          </p:cNvSpPr>
          <p:nvPr>
            <p:ph type="title"/>
          </p:nvPr>
        </p:nvSpPr>
        <p:spPr/>
        <p:txBody>
          <a:body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Dropdown List with Launch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Allow user to select all launch sites or a certain launch site</a:t>
            </a:r>
          </a:p>
          <a:p>
            <a:pPr>
              <a:lnSpc>
                <a:spcPct val="100000"/>
              </a:lnSpc>
              <a:spcBef>
                <a:spcPts val="1400"/>
              </a:spcBef>
            </a:pPr>
            <a:r>
              <a:rPr lang="en-US" sz="2200" b="1" dirty="0">
                <a:solidFill>
                  <a:schemeClr val="accent3">
                    <a:lumMod val="25000"/>
                  </a:schemeClr>
                </a:solidFill>
                <a:latin typeface="Abadi" panose="020B0604020104020204" pitchFamily="34" charset="0"/>
              </a:rPr>
              <a:t>Slider of Payload Mass Range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Allow user to select payload mass range</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Showing Successful Launches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Allow user to see successful and unsuccessful launches as a percent of the total </a:t>
            </a:r>
          </a:p>
          <a:p>
            <a:pPr>
              <a:lnSpc>
                <a:spcPct val="100000"/>
              </a:lnSpc>
              <a:spcBef>
                <a:spcPts val="1400"/>
              </a:spcBef>
            </a:pPr>
            <a:r>
              <a:rPr lang="en-US" sz="2200" b="1" dirty="0">
                <a:solidFill>
                  <a:schemeClr val="accent3">
                    <a:lumMod val="25000"/>
                  </a:schemeClr>
                </a:solidFill>
                <a:latin typeface="Abadi" panose="020B0604020104020204" pitchFamily="34" charset="0"/>
              </a:rPr>
              <a:t>Scatter Chart Showing Payload Mass vs. Success Rate by Booster Version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Allow user to see the correlation between Payload and Launch Success</a:t>
            </a:r>
          </a:p>
          <a:p>
            <a:pPr>
              <a:lnSpc>
                <a:spcPct val="100000"/>
              </a:lnSpc>
              <a:spcBef>
                <a:spcPts val="1400"/>
              </a:spcBef>
            </a:pPr>
            <a:r>
              <a:rPr lang="en-US" sz="2200" dirty="0">
                <a:solidFill>
                  <a:schemeClr val="accent3">
                    <a:lumMod val="25000"/>
                  </a:schemeClr>
                </a:solidFill>
                <a:latin typeface="Abadi"/>
              </a:rPr>
              <a:t>The link to the notebook is </a:t>
            </a:r>
            <a:r>
              <a:rPr lang="en-US" sz="2000" dirty="0">
                <a:hlinkClick r:id="rId2"/>
              </a:rPr>
              <a:t>finalassignment/Week3_InteractiveDashwPlotlyDash.py at Capstone · </a:t>
            </a:r>
            <a:r>
              <a:rPr lang="en-US" sz="2000" dirty="0" err="1">
                <a:hlinkClick r:id="rId2"/>
              </a:rPr>
              <a:t>adatcher</a:t>
            </a:r>
            <a:r>
              <a:rPr lang="en-US" sz="2000" dirty="0">
                <a:hlinkClick r:id="rId2"/>
              </a:rPr>
              <a:t>/</a:t>
            </a:r>
            <a:r>
              <a:rPr lang="en-US" sz="2000" dirty="0" err="1">
                <a:hlinkClick r:id="rId2"/>
              </a:rPr>
              <a:t>finalassignment</a:t>
            </a:r>
            <a:r>
              <a:rPr lang="en-US" sz="2000" dirty="0">
                <a:hlinkClick r:id="rId2"/>
              </a:rPr>
              <a:t> (github.com)</a:t>
            </a: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Tree>
    <p:extLst>
      <p:ext uri="{BB962C8B-B14F-4D97-AF65-F5344CB8AC3E}">
        <p14:creationId xmlns:p14="http://schemas.microsoft.com/office/powerpoint/2010/main" val="150247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AE1D-05F1-8C2F-0F71-DDC90561847B}"/>
              </a:ext>
            </a:extLst>
          </p:cNvPr>
          <p:cNvSpPr>
            <a:spLocks noGrp="1"/>
          </p:cNvSpPr>
          <p:nvPr>
            <p:ph type="title"/>
          </p:nvPr>
        </p:nvSpPr>
        <p:spPr/>
        <p:txBody>
          <a:bodyPr/>
          <a:lstStyle/>
          <a:p>
            <a:r>
              <a:rPr lang="en-US" dirty="0">
                <a:solidFill>
                  <a:srgbClr val="0B49CB"/>
                </a:solidFill>
                <a:latin typeface="Abadi"/>
              </a:rPr>
              <a:t>Predictive Analysis (Classification)</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a:rPr>
              <a:t>The link to the notebook is </a:t>
            </a:r>
            <a:r>
              <a:rPr lang="en-US" sz="2000" dirty="0" err="1">
                <a:hlinkClick r:id="rId2"/>
              </a:rPr>
              <a:t>finalassignment</a:t>
            </a:r>
            <a:r>
              <a:rPr lang="en-US" sz="2000" dirty="0">
                <a:hlinkClick r:id="rId2"/>
              </a:rPr>
              <a:t>/Week4_PredictiveAnalytics.ipynb at Capstone · </a:t>
            </a:r>
            <a:r>
              <a:rPr lang="en-US" sz="2000" dirty="0" err="1">
                <a:hlinkClick r:id="rId2"/>
              </a:rPr>
              <a:t>adatcher</a:t>
            </a:r>
            <a:r>
              <a:rPr lang="en-US" sz="2000" dirty="0">
                <a:hlinkClick r:id="rId2"/>
              </a:rPr>
              <a:t>/</a:t>
            </a:r>
            <a:r>
              <a:rPr lang="en-US" sz="2000" dirty="0" err="1">
                <a:hlinkClick r:id="rId2"/>
              </a:rPr>
              <a:t>finalassignment</a:t>
            </a:r>
            <a:r>
              <a:rPr lang="en-US" sz="2000" dirty="0">
                <a:hlinkClick r:id="rId2"/>
              </a:rPr>
              <a:t> (github.com)</a:t>
            </a:r>
            <a:endParaRPr lang="en-US" dirty="0"/>
          </a:p>
        </p:txBody>
      </p:sp>
      <p:sp>
        <p:nvSpPr>
          <p:cNvPr id="6" name="Content Placeholder 5">
            <a:extLst>
              <a:ext uri="{FF2B5EF4-FFF2-40B4-BE49-F238E27FC236}">
                <a16:creationId xmlns:a16="http://schemas.microsoft.com/office/drawing/2014/main" id="{B864DF9A-391D-D328-2051-AFDC42D2FAFB}"/>
              </a:ext>
            </a:extLst>
          </p:cNvPr>
          <p:cNvSpPr>
            <a:spLocks noGrp="1"/>
          </p:cNvSpPr>
          <p:nvPr>
            <p:ph sz="half" idx="2"/>
          </p:nvPr>
        </p:nvSpPr>
        <p:spPr/>
        <p:txBody>
          <a:bodyPr>
            <a:normAutofit fontScale="77500" lnSpcReduction="20000"/>
          </a:bodyPr>
          <a:lstStyle/>
          <a:p>
            <a:pPr algn="ctr"/>
            <a:r>
              <a:rPr lang="en-US" u="sng" dirty="0">
                <a:effectLst>
                  <a:outerShdw blurRad="38100" dist="38100" dir="2700000" algn="tl">
                    <a:srgbClr val="000000">
                      <a:alpha val="43137"/>
                    </a:srgbClr>
                  </a:outerShdw>
                </a:effectLst>
              </a:rPr>
              <a:t>Charts</a:t>
            </a:r>
          </a:p>
          <a:p>
            <a:pPr algn="ctr">
              <a:buFont typeface="Wingdings" panose="05000000000000000000" pitchFamily="2" charset="2"/>
              <a:buChar char="Ø"/>
            </a:pPr>
            <a:r>
              <a:rPr lang="en-US" dirty="0"/>
              <a:t> </a:t>
            </a:r>
            <a:r>
              <a:rPr lang="en-US" b="1" dirty="0"/>
              <a:t>Create NumPy array </a:t>
            </a:r>
          </a:p>
          <a:p>
            <a:pPr algn="ctr">
              <a:buFont typeface="Wingdings" panose="05000000000000000000" pitchFamily="2" charset="2"/>
              <a:buChar char="Ø"/>
            </a:pPr>
            <a:r>
              <a:rPr lang="en-US" b="1" dirty="0"/>
              <a:t> Standardize the data</a:t>
            </a:r>
            <a:r>
              <a:rPr lang="en-US" dirty="0"/>
              <a:t> with </a:t>
            </a:r>
            <a:r>
              <a:rPr lang="en-US" dirty="0" err="1"/>
              <a:t>StandardScaler</a:t>
            </a:r>
            <a:r>
              <a:rPr lang="en-US" dirty="0"/>
              <a:t>. Fit and transform the data.</a:t>
            </a:r>
          </a:p>
          <a:p>
            <a:pPr algn="ctr">
              <a:buFont typeface="Wingdings" panose="05000000000000000000" pitchFamily="2" charset="2"/>
              <a:buChar char="Ø"/>
            </a:pPr>
            <a:r>
              <a:rPr lang="en-US" b="1" dirty="0"/>
              <a:t> Split the data </a:t>
            </a:r>
            <a:r>
              <a:rPr lang="en-US" dirty="0"/>
              <a:t>using </a:t>
            </a:r>
            <a:r>
              <a:rPr lang="en-US" dirty="0" err="1"/>
              <a:t>train_test_split</a:t>
            </a:r>
            <a:endParaRPr lang="en-US" dirty="0"/>
          </a:p>
          <a:p>
            <a:pPr algn="ctr">
              <a:buFont typeface="Wingdings" panose="05000000000000000000" pitchFamily="2" charset="2"/>
              <a:buChar char="Ø"/>
            </a:pPr>
            <a:r>
              <a:rPr lang="en-US" dirty="0"/>
              <a:t> </a:t>
            </a:r>
            <a:r>
              <a:rPr lang="en-US" b="1" dirty="0"/>
              <a:t>Create a </a:t>
            </a:r>
            <a:r>
              <a:rPr lang="en-US" b="1" dirty="0" err="1"/>
              <a:t>GridSearchCV</a:t>
            </a:r>
            <a:r>
              <a:rPr lang="en-US" b="1" dirty="0"/>
              <a:t> object </a:t>
            </a:r>
            <a:r>
              <a:rPr lang="en-US" dirty="0"/>
              <a:t>with cv=10 for parameter optimization</a:t>
            </a:r>
          </a:p>
          <a:p>
            <a:pPr algn="ctr">
              <a:buFont typeface="Wingdings" panose="05000000000000000000" pitchFamily="2" charset="2"/>
              <a:buChar char="Ø"/>
            </a:pPr>
            <a:r>
              <a:rPr lang="en-US" dirty="0"/>
              <a:t> Apply </a:t>
            </a:r>
            <a:r>
              <a:rPr lang="en-US" dirty="0" err="1"/>
              <a:t>GridSearchCV</a:t>
            </a:r>
            <a:r>
              <a:rPr lang="en-US" dirty="0"/>
              <a:t> on different algorithms: logistic regression (</a:t>
            </a:r>
            <a:r>
              <a:rPr lang="en-US" dirty="0" err="1"/>
              <a:t>LogisticRegression</a:t>
            </a:r>
            <a:r>
              <a:rPr lang="en-US" dirty="0"/>
              <a:t>()), support vector machine (SVC()), decision tree (</a:t>
            </a:r>
            <a:r>
              <a:rPr lang="en-US" dirty="0" err="1"/>
              <a:t>DecisionTreeClassifier</a:t>
            </a:r>
            <a:r>
              <a:rPr lang="en-US" dirty="0"/>
              <a:t>()), K-Nearest Neighbor (</a:t>
            </a:r>
            <a:r>
              <a:rPr lang="en-US" dirty="0" err="1"/>
              <a:t>KNeighborsClassifier</a:t>
            </a:r>
            <a:r>
              <a:rPr lang="en-US" dirty="0"/>
              <a:t>())</a:t>
            </a:r>
          </a:p>
          <a:p>
            <a:pPr algn="ctr">
              <a:buFont typeface="Wingdings" panose="05000000000000000000" pitchFamily="2" charset="2"/>
              <a:buChar char="Ø"/>
            </a:pPr>
            <a:r>
              <a:rPr lang="en-US" dirty="0"/>
              <a:t> </a:t>
            </a:r>
            <a:r>
              <a:rPr lang="en-US" b="1" dirty="0"/>
              <a:t>Calculate accuracy </a:t>
            </a:r>
            <a:r>
              <a:rPr lang="en-US" dirty="0"/>
              <a:t>on the test data</a:t>
            </a:r>
          </a:p>
          <a:p>
            <a:pPr algn="ctr">
              <a:buFont typeface="Wingdings" panose="05000000000000000000" pitchFamily="2" charset="2"/>
              <a:buChar char="Ø"/>
            </a:pPr>
            <a:r>
              <a:rPr lang="en-US" dirty="0"/>
              <a:t> </a:t>
            </a:r>
            <a:r>
              <a:rPr lang="en-US" b="1" dirty="0"/>
              <a:t>Assess the confusion matrix </a:t>
            </a:r>
          </a:p>
          <a:p>
            <a:pPr algn="ctr">
              <a:buFont typeface="Wingdings" panose="05000000000000000000" pitchFamily="2" charset="2"/>
              <a:buChar char="Ø"/>
            </a:pPr>
            <a:r>
              <a:rPr lang="en-US" dirty="0"/>
              <a:t> </a:t>
            </a:r>
            <a:r>
              <a:rPr lang="en-US" b="1" dirty="0"/>
              <a:t>Identify the best model</a:t>
            </a:r>
            <a:endParaRPr lang="en-US"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Tree>
    <p:extLst>
      <p:ext uri="{BB962C8B-B14F-4D97-AF65-F5344CB8AC3E}">
        <p14:creationId xmlns:p14="http://schemas.microsoft.com/office/powerpoint/2010/main" val="313797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6" name="Straight Connector 45">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90A53C0-9699-3997-A616-98260164ED81}"/>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Insights Drawn from EDA</a:t>
            </a:r>
          </a:p>
        </p:txBody>
      </p:sp>
      <p:pic>
        <p:nvPicPr>
          <p:cNvPr id="22" name="Graphic 21" descr="Lightbulb">
            <a:extLst>
              <a:ext uri="{FF2B5EF4-FFF2-40B4-BE49-F238E27FC236}">
                <a16:creationId xmlns:a16="http://schemas.microsoft.com/office/drawing/2014/main" id="{825C6773-6996-3AEC-7286-76DE0C2D5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52" name="Rectangle 51">
            <a:extLst>
              <a:ext uri="{FF2B5EF4-FFF2-40B4-BE49-F238E27FC236}">
                <a16:creationId xmlns:a16="http://schemas.microsoft.com/office/drawing/2014/main" id="{3F0CE275-BAEC-48E9-B00C-1B635C68F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A22C524A-01E1-4209-AE20-DA64F7CB1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40DF936-1146-7E23-E375-F1FAAB749262}"/>
              </a:ext>
            </a:extLst>
          </p:cNvPr>
          <p:cNvPicPr>
            <a:picLocks noGrp="1" noChangeAspect="1"/>
          </p:cNvPicPr>
          <p:nvPr>
            <p:ph sz="half" idx="2"/>
          </p:nvPr>
        </p:nvPicPr>
        <p:blipFill>
          <a:blip r:embed="rId2"/>
          <a:stretch>
            <a:fillRect/>
          </a:stretch>
        </p:blipFill>
        <p:spPr>
          <a:xfrm>
            <a:off x="633999" y="1015453"/>
            <a:ext cx="10925102" cy="2813212"/>
          </a:xfrm>
          <a:prstGeom prst="rect">
            <a:avLst/>
          </a:prstGeom>
        </p:spPr>
      </p:pic>
      <p:sp>
        <p:nvSpPr>
          <p:cNvPr id="20" name="Rectangle 19">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Flight Number vs. Launch Site</a:t>
            </a:r>
          </a:p>
        </p:txBody>
      </p:sp>
      <p:sp>
        <p:nvSpPr>
          <p:cNvPr id="22" name="Rectangle 21">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FFA75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FFA75D"/>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ourier New" panose="02070309020205020404" pitchFamily="49" charset="0"/>
              <a:buChar char="o"/>
            </a:pPr>
            <a:r>
              <a:rPr lang="en-US" sz="1400" dirty="0">
                <a:solidFill>
                  <a:srgbClr val="FFFFFF"/>
                </a:solidFill>
              </a:rPr>
              <a:t> Earlier flights had a lower success rate (blue = fail) </a:t>
            </a:r>
          </a:p>
          <a:p>
            <a:pPr>
              <a:spcBef>
                <a:spcPts val="1400"/>
              </a:spcBef>
              <a:buFont typeface="Courier New" panose="02070309020205020404" pitchFamily="49" charset="0"/>
              <a:buChar char="o"/>
            </a:pPr>
            <a:r>
              <a:rPr lang="en-US" sz="1400" dirty="0">
                <a:solidFill>
                  <a:srgbClr val="FFFFFF"/>
                </a:solidFill>
              </a:rPr>
              <a:t> Later flights had a higher success rate (orange = success) </a:t>
            </a:r>
          </a:p>
          <a:p>
            <a:pPr>
              <a:spcBef>
                <a:spcPts val="1400"/>
              </a:spcBef>
              <a:buFont typeface="Courier New" panose="02070309020205020404" pitchFamily="49" charset="0"/>
              <a:buChar char="o"/>
            </a:pPr>
            <a:r>
              <a:rPr lang="en-US" sz="1400" dirty="0">
                <a:solidFill>
                  <a:srgbClr val="FFFFFF"/>
                </a:solidFill>
              </a:rPr>
              <a:t> Around half of launches were from CCAFS SLC 40 launch site </a:t>
            </a:r>
          </a:p>
          <a:p>
            <a:pPr>
              <a:spcBef>
                <a:spcPts val="1400"/>
              </a:spcBef>
              <a:buFont typeface="Courier New" panose="02070309020205020404" pitchFamily="49" charset="0"/>
              <a:buChar char="o"/>
            </a:pPr>
            <a:r>
              <a:rPr lang="en-US" sz="1400" dirty="0">
                <a:solidFill>
                  <a:srgbClr val="FFFFFF"/>
                </a:solidFill>
              </a:rPr>
              <a:t> VAFB SLC 4E and KSC LC 39A have higher success rates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17</a:t>
            </a:fld>
            <a:endParaRPr lang="en-US"/>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3" name="Straight Connector 32">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824C95-E19F-B432-4C07-F64158934C8E}"/>
              </a:ext>
            </a:extLst>
          </p:cNvPr>
          <p:cNvPicPr>
            <a:picLocks noChangeAspect="1"/>
          </p:cNvPicPr>
          <p:nvPr/>
        </p:nvPicPr>
        <p:blipFill>
          <a:blip r:embed="rId2"/>
          <a:stretch>
            <a:fillRect/>
          </a:stretch>
        </p:blipFill>
        <p:spPr>
          <a:xfrm>
            <a:off x="1015061" y="643538"/>
            <a:ext cx="10162978" cy="3557043"/>
          </a:xfrm>
          <a:prstGeom prst="rect">
            <a:avLst/>
          </a:prstGeom>
        </p:spPr>
      </p:pic>
      <p:sp>
        <p:nvSpPr>
          <p:cNvPr id="37" name="Rectangle 36">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Payload vs. Launch Site</a:t>
            </a:r>
          </a:p>
        </p:txBody>
      </p:sp>
      <p:sp>
        <p:nvSpPr>
          <p:cNvPr id="39" name="Rectangle 38">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FFA65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1" name="Straight Connector 40">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FFA65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alibri" panose="020F0502020204030204" pitchFamily="34" charset="0"/>
              <a:buChar char="o"/>
            </a:pPr>
            <a:r>
              <a:rPr lang="en-US" sz="1400" dirty="0">
                <a:solidFill>
                  <a:srgbClr val="FFFFFF"/>
                </a:solidFill>
              </a:rPr>
              <a:t>Typically, the higher the payload mass (kg), the higher the success rate </a:t>
            </a:r>
            <a:endParaRPr lang="en-US" sz="1400">
              <a:solidFill>
                <a:srgbClr val="FFFFFF"/>
              </a:solidFill>
            </a:endParaRPr>
          </a:p>
          <a:p>
            <a:pPr>
              <a:spcBef>
                <a:spcPts val="1400"/>
              </a:spcBef>
              <a:buFont typeface="Calibri" panose="020F0502020204030204" pitchFamily="34" charset="0"/>
              <a:buChar char="o"/>
            </a:pPr>
            <a:r>
              <a:rPr lang="en-US" sz="1400" dirty="0">
                <a:solidFill>
                  <a:srgbClr val="FFFFFF"/>
                </a:solidFill>
              </a:rPr>
              <a:t>Most launces with a payload greater than 7,000 kg were successful</a:t>
            </a:r>
            <a:endParaRPr lang="en-US" sz="1400">
              <a:solidFill>
                <a:srgbClr val="FFFFFF"/>
              </a:solidFill>
            </a:endParaRPr>
          </a:p>
          <a:p>
            <a:pPr>
              <a:spcBef>
                <a:spcPts val="1400"/>
              </a:spcBef>
              <a:buFont typeface="Calibri" panose="020F0502020204030204" pitchFamily="34" charset="0"/>
              <a:buChar char="o"/>
            </a:pPr>
            <a:r>
              <a:rPr lang="en-US" sz="1400" dirty="0">
                <a:solidFill>
                  <a:srgbClr val="FFFFFF"/>
                </a:solidFill>
              </a:rPr>
              <a:t>KSC LC 39A has a 100% success rate for launches less than 5,500 kg</a:t>
            </a:r>
            <a:endParaRPr lang="en-US" sz="1400">
              <a:solidFill>
                <a:srgbClr val="FFFFFF"/>
              </a:solidFill>
            </a:endParaRPr>
          </a:p>
          <a:p>
            <a:pPr>
              <a:spcBef>
                <a:spcPts val="1400"/>
              </a:spcBef>
              <a:buFont typeface="Calibri" panose="020F0502020204030204" pitchFamily="34" charset="0"/>
              <a:buChar char="o"/>
            </a:pPr>
            <a:r>
              <a:rPr lang="en-US" sz="1400" dirty="0">
                <a:solidFill>
                  <a:srgbClr val="FFFFFF"/>
                </a:solidFill>
              </a:rPr>
              <a:t>VAFB SKC 4E has not launched anything greater than ~10,000 kg</a:t>
            </a:r>
            <a:endParaRPr lang="en-US" sz="1400">
              <a:solidFill>
                <a:srgbClr val="FFFFFF"/>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spTree>
    <p:extLst>
      <p:ext uri="{BB962C8B-B14F-4D97-AF65-F5344CB8AC3E}">
        <p14:creationId xmlns:p14="http://schemas.microsoft.com/office/powerpoint/2010/main" val="98664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3" name="Straight Connector 32">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Success Rate by Orbit</a:t>
            </a:r>
          </a:p>
        </p:txBody>
      </p:sp>
      <p:sp>
        <p:nvSpPr>
          <p:cNvPr id="39" name="Rectangle 38">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FFA65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1" name="Straight Connector 40">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FFA65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alibri" panose="020F0502020204030204" pitchFamily="34" charset="0"/>
              <a:buChar char="o"/>
            </a:pPr>
            <a:r>
              <a:rPr lang="en-US" sz="1400" dirty="0">
                <a:solidFill>
                  <a:srgbClr val="FFFFFF"/>
                </a:solidFill>
              </a:rPr>
              <a:t>100% Success Rate: ES-L1, GEO, HEO and SSO</a:t>
            </a:r>
          </a:p>
          <a:p>
            <a:pPr>
              <a:spcBef>
                <a:spcPts val="1400"/>
              </a:spcBef>
              <a:buFont typeface="Calibri" panose="020F0502020204030204" pitchFamily="34" charset="0"/>
              <a:buChar char="o"/>
            </a:pPr>
            <a:r>
              <a:rPr lang="en-US" sz="1400" dirty="0">
                <a:solidFill>
                  <a:srgbClr val="FFFFFF"/>
                </a:solidFill>
              </a:rPr>
              <a:t>50%-80% Success Rate: GTO, ISS, LEO, MEO, PO</a:t>
            </a:r>
          </a:p>
          <a:p>
            <a:pPr>
              <a:spcBef>
                <a:spcPts val="1400"/>
              </a:spcBef>
              <a:buFont typeface="Calibri" panose="020F0502020204030204" pitchFamily="34" charset="0"/>
              <a:buChar char="o"/>
            </a:pPr>
            <a:r>
              <a:rPr lang="en-US" sz="1400" dirty="0">
                <a:solidFill>
                  <a:srgbClr val="FFFFFF"/>
                </a:solidFill>
              </a:rPr>
              <a:t>0% Success Rate: SO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spTree>
    <p:extLst>
      <p:ext uri="{BB962C8B-B14F-4D97-AF65-F5344CB8AC3E}">
        <p14:creationId xmlns:p14="http://schemas.microsoft.com/office/powerpoint/2010/main" val="273273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800" spc="-50">
                <a:solidFill>
                  <a:schemeClr val="tx1">
                    <a:lumMod val="75000"/>
                    <a:lumOff val="25000"/>
                  </a:schemeClr>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2</a:t>
            </a:fld>
            <a:endParaRPr lang="en-US"/>
          </a:p>
        </p:txBody>
      </p:sp>
      <p:graphicFrame>
        <p:nvGraphicFramePr>
          <p:cNvPr id="21" name="Content Placeholder 2">
            <a:extLst>
              <a:ext uri="{FF2B5EF4-FFF2-40B4-BE49-F238E27FC236}">
                <a16:creationId xmlns:a16="http://schemas.microsoft.com/office/drawing/2014/main" id="{086A6E7A-1763-3006-BF79-FC2FFA456F9E}"/>
              </a:ext>
            </a:extLst>
          </p:cNvPr>
          <p:cNvGraphicFramePr/>
          <p:nvPr>
            <p:extLst>
              <p:ext uri="{D42A27DB-BD31-4B8C-83A1-F6EECF244321}">
                <p14:modId xmlns:p14="http://schemas.microsoft.com/office/powerpoint/2010/main" val="414004373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8" name="Rectangle 4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0" name="Straight Connector 4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536E5D0-004C-A563-05E0-3E940DB68482}"/>
              </a:ext>
            </a:extLst>
          </p:cNvPr>
          <p:cNvPicPr>
            <a:picLocks noChangeAspect="1"/>
          </p:cNvPicPr>
          <p:nvPr/>
        </p:nvPicPr>
        <p:blipFill>
          <a:blip r:embed="rId2"/>
          <a:stretch>
            <a:fillRect/>
          </a:stretch>
        </p:blipFill>
        <p:spPr>
          <a:xfrm>
            <a:off x="633999" y="1029109"/>
            <a:ext cx="10925102" cy="2785901"/>
          </a:xfrm>
          <a:prstGeom prst="rect">
            <a:avLst/>
          </a:prstGeom>
        </p:spPr>
      </p:pic>
      <p:sp>
        <p:nvSpPr>
          <p:cNvPr id="54" name="Rectangle 53">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Flight Number vs. Orbit</a:t>
            </a:r>
          </a:p>
        </p:txBody>
      </p:sp>
      <p:sp>
        <p:nvSpPr>
          <p:cNvPr id="56" name="Rectangle 55">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FFA85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FFA85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alibri" panose="020F0502020204030204" pitchFamily="34" charset="0"/>
              <a:buChar char="o"/>
            </a:pPr>
            <a:r>
              <a:rPr lang="en-US" sz="1900">
                <a:solidFill>
                  <a:srgbClr val="FFFFFF"/>
                </a:solidFill>
              </a:rPr>
              <a:t>The success rate typically increases with the number of flights for each orbit</a:t>
            </a:r>
          </a:p>
          <a:p>
            <a:pPr>
              <a:spcBef>
                <a:spcPts val="1400"/>
              </a:spcBef>
              <a:buFont typeface="Calibri" panose="020F0502020204030204" pitchFamily="34" charset="0"/>
              <a:buChar char="o"/>
            </a:pPr>
            <a:r>
              <a:rPr lang="en-US" sz="1900">
                <a:solidFill>
                  <a:srgbClr val="FFFFFF"/>
                </a:solidFill>
              </a:rPr>
              <a:t>This relationship is highly apparent for the LEO orbit</a:t>
            </a:r>
          </a:p>
          <a:p>
            <a:pPr>
              <a:spcBef>
                <a:spcPts val="1400"/>
              </a:spcBef>
              <a:buFont typeface="Calibri" panose="020F0502020204030204" pitchFamily="34" charset="0"/>
              <a:buChar char="o"/>
            </a:pPr>
            <a:r>
              <a:rPr lang="en-US" sz="1900">
                <a:solidFill>
                  <a:srgbClr val="FFFFFF"/>
                </a:solidFill>
              </a:rPr>
              <a:t>The GTO orbit, however, does not follow this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Tree>
    <p:extLst>
      <p:ext uri="{BB962C8B-B14F-4D97-AF65-F5344CB8AC3E}">
        <p14:creationId xmlns:p14="http://schemas.microsoft.com/office/powerpoint/2010/main" val="423326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2" name="Rectangle 8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4" name="Straight Connector 8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A74FBD-8FE1-C6DC-E8D1-7554B09FC0DE}"/>
              </a:ext>
            </a:extLst>
          </p:cNvPr>
          <p:cNvPicPr>
            <a:picLocks noChangeAspect="1"/>
          </p:cNvPicPr>
          <p:nvPr/>
        </p:nvPicPr>
        <p:blipFill>
          <a:blip r:embed="rId2"/>
          <a:stretch>
            <a:fillRect/>
          </a:stretch>
        </p:blipFill>
        <p:spPr>
          <a:xfrm>
            <a:off x="633999" y="1165672"/>
            <a:ext cx="10925102" cy="2512775"/>
          </a:xfrm>
          <a:prstGeom prst="rect">
            <a:avLst/>
          </a:prstGeom>
        </p:spPr>
      </p:pic>
      <p:sp>
        <p:nvSpPr>
          <p:cNvPr id="88" name="Rectangle 8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Payload vs. Orbit</a:t>
            </a:r>
          </a:p>
        </p:txBody>
      </p:sp>
      <p:sp>
        <p:nvSpPr>
          <p:cNvPr id="90" name="Rectangle 8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FF75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2" name="Straight Connector 9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FF75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alibri" panose="020F0502020204030204" pitchFamily="34" charset="0"/>
              <a:buChar char="o"/>
            </a:pPr>
            <a:r>
              <a:rPr lang="en-US">
                <a:solidFill>
                  <a:srgbClr val="FFFFFF"/>
                </a:solidFill>
              </a:rPr>
              <a:t>Heavy payloads are better with LEO, ISS and PO orbits </a:t>
            </a:r>
          </a:p>
          <a:p>
            <a:pPr>
              <a:spcBef>
                <a:spcPts val="1400"/>
              </a:spcBef>
              <a:buFont typeface="Calibri" panose="020F0502020204030204" pitchFamily="34" charset="0"/>
              <a:buChar char="o"/>
            </a:pPr>
            <a:r>
              <a:rPr lang="en-US">
                <a:solidFill>
                  <a:srgbClr val="FFFFFF"/>
                </a:solidFill>
              </a:rPr>
              <a:t>The GTO orbit has mixed success with heavier payloads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spTree>
    <p:extLst>
      <p:ext uri="{BB962C8B-B14F-4D97-AF65-F5344CB8AC3E}">
        <p14:creationId xmlns:p14="http://schemas.microsoft.com/office/powerpoint/2010/main" val="85538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9" name="Rectangle 98">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1" name="Straight Connector 100">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2772211" y="643538"/>
            <a:ext cx="6648677" cy="3557043"/>
          </a:xfrm>
          <a:prstGeom prst="rect">
            <a:avLst/>
          </a:prstGeom>
        </p:spPr>
      </p:pic>
      <p:sp>
        <p:nvSpPr>
          <p:cNvPr id="105" name="Rectangle 104">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Launch Success Yearly Trend</a:t>
            </a:r>
          </a:p>
        </p:txBody>
      </p:sp>
      <p:sp>
        <p:nvSpPr>
          <p:cNvPr id="107" name="Rectangle 106">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9A7D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9" name="Straight Connector 108">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9A7DB"/>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alibri" panose="020F0502020204030204" pitchFamily="34" charset="0"/>
              <a:buChar char="o"/>
            </a:pPr>
            <a:r>
              <a:rPr lang="en-US" sz="1700">
                <a:solidFill>
                  <a:srgbClr val="FFFFFF"/>
                </a:solidFill>
              </a:rPr>
              <a:t>The success rate improved from 2013-2017 and 2018-2019</a:t>
            </a:r>
          </a:p>
          <a:p>
            <a:pPr>
              <a:spcBef>
                <a:spcPts val="1400"/>
              </a:spcBef>
              <a:buFont typeface="Calibri" panose="020F0502020204030204" pitchFamily="34" charset="0"/>
              <a:buChar char="o"/>
            </a:pPr>
            <a:r>
              <a:rPr lang="en-US" sz="1700">
                <a:solidFill>
                  <a:srgbClr val="FFFFFF"/>
                </a:solidFill>
              </a:rPr>
              <a:t>The success rate decreased from 2017-2018 and from 2019-2020</a:t>
            </a:r>
          </a:p>
          <a:p>
            <a:pPr>
              <a:spcBef>
                <a:spcPts val="1400"/>
              </a:spcBef>
              <a:buFont typeface="Calibri" panose="020F0502020204030204" pitchFamily="34" charset="0"/>
              <a:buChar char="o"/>
            </a:pPr>
            <a:r>
              <a:rPr lang="en-US" sz="1700">
                <a:solidFill>
                  <a:srgbClr val="FFFFFF"/>
                </a:solidFill>
              </a:rPr>
              <a:t>Overall, the success rate has improved since 2013</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Tree>
    <p:extLst>
      <p:ext uri="{BB962C8B-B14F-4D97-AF65-F5344CB8AC3E}">
        <p14:creationId xmlns:p14="http://schemas.microsoft.com/office/powerpoint/2010/main" val="170503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F3EC0C2-BBCA-32A6-C997-DF12B48BA018}"/>
              </a:ext>
            </a:extLst>
          </p:cNvPr>
          <p:cNvPicPr>
            <a:picLocks noGrp="1" noChangeAspect="1"/>
          </p:cNvPicPr>
          <p:nvPr>
            <p:ph sz="half" idx="2"/>
          </p:nvPr>
        </p:nvPicPr>
        <p:blipFill>
          <a:blip r:embed="rId2"/>
          <a:stretch>
            <a:fillRect/>
          </a:stretch>
        </p:blipFill>
        <p:spPr>
          <a:xfrm>
            <a:off x="2948724" y="643538"/>
            <a:ext cx="6295652" cy="3557043"/>
          </a:xfrm>
          <a:prstGeom prst="rect">
            <a:avLst/>
          </a:prstGeom>
        </p:spPr>
      </p:pic>
      <p:sp>
        <p:nvSpPr>
          <p:cNvPr id="20" name="Rectangle 19">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D475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9823A89-3806-034A-09BF-52AD2DB5E53F}"/>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All Launch Site Names</a:t>
            </a:r>
          </a:p>
        </p:txBody>
      </p:sp>
      <p:sp>
        <p:nvSpPr>
          <p:cNvPr id="22" name="Rectangle 21">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D370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D370F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fontScale="92500" lnSpcReduction="10000"/>
          </a:bodyPr>
          <a:lstStyle/>
          <a:p>
            <a:pPr marL="0" indent="0">
              <a:spcBef>
                <a:spcPts val="1400"/>
              </a:spcBef>
              <a:buNone/>
            </a:pPr>
            <a:r>
              <a:rPr lang="en-US" sz="1100" dirty="0">
                <a:solidFill>
                  <a:srgbClr val="FFFFFF"/>
                </a:solidFill>
              </a:rPr>
              <a:t>Launch Site Names</a:t>
            </a:r>
          </a:p>
          <a:p>
            <a:pPr>
              <a:spcBef>
                <a:spcPts val="1400"/>
              </a:spcBef>
              <a:buFont typeface="Wingdings" panose="05000000000000000000" pitchFamily="2" charset="2"/>
              <a:buChar char="Ø"/>
            </a:pPr>
            <a:r>
              <a:rPr lang="en-US" sz="1100" dirty="0">
                <a:solidFill>
                  <a:srgbClr val="FFFFFF"/>
                </a:solidFill>
              </a:rPr>
              <a:t>CCAFS LC-40</a:t>
            </a:r>
          </a:p>
          <a:p>
            <a:pPr>
              <a:spcBef>
                <a:spcPts val="1400"/>
              </a:spcBef>
              <a:buFont typeface="Wingdings" panose="05000000000000000000" pitchFamily="2" charset="2"/>
              <a:buChar char="Ø"/>
            </a:pPr>
            <a:r>
              <a:rPr lang="en-US" sz="1100" dirty="0">
                <a:solidFill>
                  <a:srgbClr val="FFFFFF"/>
                </a:solidFill>
              </a:rPr>
              <a:t>CCAFS SLC-40</a:t>
            </a:r>
          </a:p>
          <a:p>
            <a:pPr>
              <a:spcBef>
                <a:spcPts val="1400"/>
              </a:spcBef>
              <a:buFont typeface="Wingdings" panose="05000000000000000000" pitchFamily="2" charset="2"/>
              <a:buChar char="Ø"/>
            </a:pPr>
            <a:r>
              <a:rPr lang="en-US" sz="1100" dirty="0">
                <a:solidFill>
                  <a:srgbClr val="FFFFFF"/>
                </a:solidFill>
              </a:rPr>
              <a:t>KSC LC-39A</a:t>
            </a:r>
          </a:p>
          <a:p>
            <a:pPr>
              <a:spcBef>
                <a:spcPts val="1400"/>
              </a:spcBef>
              <a:buFont typeface="Wingdings" panose="05000000000000000000" pitchFamily="2" charset="2"/>
              <a:buChar char="Ø"/>
            </a:pPr>
            <a:r>
              <a:rPr lang="en-US" sz="1100" dirty="0">
                <a:solidFill>
                  <a:srgbClr val="FFFFFF"/>
                </a:solidFill>
              </a:rPr>
              <a:t>VAFB SLC-4E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3" name="Rectangle 13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5" name="Straight Connector 13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7" name="Rectangle 136">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21D8EC4-8163-48C9-89D6-8555E98AB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5D485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Launch Site Starting w/ CCA</a:t>
            </a:r>
          </a:p>
        </p:txBody>
      </p:sp>
      <p:pic>
        <p:nvPicPr>
          <p:cNvPr id="6" name="Content Placeholder 5" descr="A screenshot of a computer&#10;&#10;Description automatically generated">
            <a:extLst>
              <a:ext uri="{FF2B5EF4-FFF2-40B4-BE49-F238E27FC236}">
                <a16:creationId xmlns:a16="http://schemas.microsoft.com/office/drawing/2014/main" id="{7016A111-92E8-FA93-1521-D07F68771B75}"/>
              </a:ext>
            </a:extLst>
          </p:cNvPr>
          <p:cNvPicPr>
            <a:picLocks noGrp="1" noChangeAspect="1"/>
          </p:cNvPicPr>
          <p:nvPr>
            <p:ph sz="half" idx="1"/>
          </p:nvPr>
        </p:nvPicPr>
        <p:blipFill>
          <a:blip r:embed="rId2"/>
          <a:stretch>
            <a:fillRect/>
          </a:stretch>
        </p:blipFill>
        <p:spPr>
          <a:xfrm>
            <a:off x="633999" y="868692"/>
            <a:ext cx="10925102" cy="3168278"/>
          </a:xfrm>
          <a:prstGeom prst="rect">
            <a:avLst/>
          </a:prstGeom>
        </p:spPr>
      </p:pic>
      <p:sp>
        <p:nvSpPr>
          <p:cNvPr id="141" name="Rectangle 140">
            <a:extLst>
              <a:ext uri="{FF2B5EF4-FFF2-40B4-BE49-F238E27FC236}">
                <a16:creationId xmlns:a16="http://schemas.microsoft.com/office/drawing/2014/main" id="{7B7C6C2A-33C4-4D5D-8EB1-A8803DCB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B6DF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spTree>
    <p:extLst>
      <p:ext uri="{BB962C8B-B14F-4D97-AF65-F5344CB8AC3E}">
        <p14:creationId xmlns:p14="http://schemas.microsoft.com/office/powerpoint/2010/main" val="2174443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9" name="Rectangle 98">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1" name="Straight Connector 100">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solidFill>
                  <a:srgbClr val="FFFFFF"/>
                </a:solidFill>
              </a:rPr>
              <a:t>Total Payload Mass</a:t>
            </a:r>
            <a:br>
              <a:rPr lang="en-US" sz="4000" dirty="0">
                <a:solidFill>
                  <a:srgbClr val="FFFFFF"/>
                </a:solidFill>
              </a:rPr>
            </a:br>
            <a:r>
              <a:rPr lang="en-US" sz="1400" dirty="0"/>
              <a:t>• 45,596 kg (total) carried by boosters launched by NASA (CRS)</a:t>
            </a:r>
            <a:endParaRPr lang="en-US" sz="4000" dirty="0">
              <a:solidFill>
                <a:srgbClr val="FFFFFF"/>
              </a:solidFill>
            </a:endParaRPr>
          </a:p>
        </p:txBody>
      </p:sp>
      <p:sp>
        <p:nvSpPr>
          <p:cNvPr id="107" name="Rectangle 106">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9A7D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9" name="Straight Connector 108">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9A7DB"/>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25</a:t>
            </a:fld>
            <a:endParaRPr lang="en-US"/>
          </a:p>
        </p:txBody>
      </p:sp>
      <p:sp>
        <p:nvSpPr>
          <p:cNvPr id="8" name="Title 1">
            <a:extLst>
              <a:ext uri="{FF2B5EF4-FFF2-40B4-BE49-F238E27FC236}">
                <a16:creationId xmlns:a16="http://schemas.microsoft.com/office/drawing/2014/main" id="{5152095C-EC18-54D5-E493-E811B5193A73}"/>
              </a:ext>
            </a:extLst>
          </p:cNvPr>
          <p:cNvSpPr txBox="1">
            <a:spLocks/>
          </p:cNvSpPr>
          <p:nvPr/>
        </p:nvSpPr>
        <p:spPr>
          <a:xfrm>
            <a:off x="4911579" y="4905301"/>
            <a:ext cx="4988879" cy="1554485"/>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a:r>
              <a:rPr lang="en-US" sz="4000" dirty="0">
                <a:solidFill>
                  <a:srgbClr val="FFFFFF"/>
                </a:solidFill>
              </a:rPr>
              <a:t>Total Payload Mass</a:t>
            </a:r>
          </a:p>
          <a:p>
            <a:pPr algn="r"/>
            <a:r>
              <a:rPr lang="en-US" sz="1400" dirty="0"/>
              <a:t>2,928 kg (average) carried by booster version F9 v1.1 </a:t>
            </a:r>
            <a:endParaRPr lang="en-US" sz="4000" dirty="0">
              <a:solidFill>
                <a:srgbClr val="FFFFFF"/>
              </a:solidFill>
            </a:endParaRPr>
          </a:p>
        </p:txBody>
      </p:sp>
      <p:pic>
        <p:nvPicPr>
          <p:cNvPr id="9" name="Picture 8">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239717" y="898255"/>
            <a:ext cx="5777440" cy="2942144"/>
          </a:xfrm>
          <a:prstGeom prst="rect">
            <a:avLst/>
          </a:prstGeom>
        </p:spPr>
      </p:pic>
      <p:pic>
        <p:nvPicPr>
          <p:cNvPr id="10" name="Picture 9">
            <a:extLst>
              <a:ext uri="{FF2B5EF4-FFF2-40B4-BE49-F238E27FC236}">
                <a16:creationId xmlns:a16="http://schemas.microsoft.com/office/drawing/2014/main" id="{4686DAE9-4262-28B0-ED81-746A122DA4B0}"/>
              </a:ext>
            </a:extLst>
          </p:cNvPr>
          <p:cNvPicPr>
            <a:picLocks noChangeAspect="1"/>
          </p:cNvPicPr>
          <p:nvPr/>
        </p:nvPicPr>
        <p:blipFill>
          <a:blip r:embed="rId3"/>
          <a:stretch>
            <a:fillRect/>
          </a:stretch>
        </p:blipFill>
        <p:spPr>
          <a:xfrm>
            <a:off x="6215859" y="898255"/>
            <a:ext cx="5777440" cy="2637270"/>
          </a:xfrm>
          <a:prstGeom prst="rect">
            <a:avLst/>
          </a:prstGeom>
        </p:spPr>
      </p:pic>
    </p:spTree>
    <p:extLst>
      <p:ext uri="{BB962C8B-B14F-4D97-AF65-F5344CB8AC3E}">
        <p14:creationId xmlns:p14="http://schemas.microsoft.com/office/powerpoint/2010/main" val="1206295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CD5E-5EA3-970B-D56D-69DB535A89E4}"/>
              </a:ext>
            </a:extLst>
          </p:cNvPr>
          <p:cNvSpPr>
            <a:spLocks noGrp="1"/>
          </p:cNvSpPr>
          <p:nvPr>
            <p:ph type="title"/>
          </p:nvPr>
        </p:nvSpPr>
        <p:spPr/>
        <p:txBody>
          <a:bodyPr vert="horz" lIns="91440" tIns="45720" rIns="91440" bIns="45720" rtlCol="0" anchor="b">
            <a:normAutofit/>
          </a:bodyPr>
          <a:lstStyle/>
          <a:p>
            <a:r>
              <a:rPr lang="en-US" dirty="0">
                <a:solidFill>
                  <a:srgbClr val="0948CB"/>
                </a:solidFill>
                <a:latin typeface="Abadi" panose="020B0604020104020204" pitchFamily="34" charset="0"/>
              </a:rPr>
              <a:t>Landing &amp; Mission Info</a:t>
            </a:r>
            <a:endParaRPr lang="en-US" sz="3600" dirty="0">
              <a:solidFill>
                <a:srgbClr val="FFFFFF"/>
              </a:solidFill>
            </a:endParaRPr>
          </a:p>
        </p:txBody>
      </p:sp>
      <p:sp>
        <p:nvSpPr>
          <p:cNvPr id="3" name="Content Placeholder 2">
            <a:extLst>
              <a:ext uri="{FF2B5EF4-FFF2-40B4-BE49-F238E27FC236}">
                <a16:creationId xmlns:a16="http://schemas.microsoft.com/office/drawing/2014/main" id="{EAEB72F8-375D-3A2D-4BA0-CFF84A5BB958}"/>
              </a:ext>
            </a:extLst>
          </p:cNvPr>
          <p:cNvSpPr>
            <a:spLocks noGrp="1"/>
          </p:cNvSpPr>
          <p:nvPr>
            <p:ph sz="half" idx="2"/>
          </p:nvPr>
        </p:nvSpPr>
        <p:spPr/>
        <p:txBody>
          <a:bodyPr>
            <a:normAutofit/>
          </a:bodyPr>
          <a:lstStyle/>
          <a:p>
            <a:r>
              <a:rPr lang="en-US" b="1" dirty="0"/>
              <a:t>Booster Drone Ship Landing </a:t>
            </a:r>
          </a:p>
          <a:p>
            <a:pPr>
              <a:buFont typeface="Wingdings" panose="05000000000000000000" pitchFamily="2" charset="2"/>
              <a:buChar char="Ø"/>
            </a:pPr>
            <a:r>
              <a:rPr lang="en-US" dirty="0"/>
              <a:t>Booster mass greater than 4,000 but less than 6,000</a:t>
            </a:r>
          </a:p>
          <a:p>
            <a:pPr>
              <a:buFont typeface="Wingdings" panose="05000000000000000000" pitchFamily="2" charset="2"/>
              <a:buChar char="Ø"/>
            </a:pPr>
            <a:r>
              <a:rPr lang="en-US" dirty="0"/>
              <a:t>JSCAT-14, JSCAT-16, SES-10, SES-11 / EchoStar 105</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26</a:t>
            </a:fld>
            <a:endParaRPr lang="en-US"/>
          </a:p>
        </p:txBody>
      </p:sp>
      <p:sp>
        <p:nvSpPr>
          <p:cNvPr id="7" name="Content Placeholder 6">
            <a:extLst>
              <a:ext uri="{FF2B5EF4-FFF2-40B4-BE49-F238E27FC236}">
                <a16:creationId xmlns:a16="http://schemas.microsoft.com/office/drawing/2014/main" id="{2CBA7122-D19D-CCF6-1BB7-4F0433668B41}"/>
              </a:ext>
            </a:extLst>
          </p:cNvPr>
          <p:cNvSpPr>
            <a:spLocks noGrp="1"/>
          </p:cNvSpPr>
          <p:nvPr>
            <p:ph sz="half" idx="1"/>
          </p:nvPr>
        </p:nvSpPr>
        <p:spPr>
          <a:xfrm>
            <a:off x="1097280" y="1845734"/>
            <a:ext cx="4937760" cy="4979176"/>
          </a:xfrm>
        </p:spPr>
        <p:txBody>
          <a:bodyPr>
            <a:normAutofit/>
          </a:bodyPr>
          <a:lstStyle/>
          <a:p>
            <a:pPr>
              <a:buFont typeface="Wingdings" panose="05000000000000000000" pitchFamily="2" charset="2"/>
              <a:buChar char="Ø"/>
            </a:pPr>
            <a:r>
              <a:rPr lang="en-US" b="1" dirty="0"/>
              <a:t>1st Successful Landing in Ground Pad </a:t>
            </a:r>
            <a:r>
              <a:rPr lang="en-US" dirty="0"/>
              <a:t>12/22/2015</a:t>
            </a:r>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b="1" dirty="0"/>
          </a:p>
          <a:p>
            <a:pPr>
              <a:buFont typeface="Wingdings" panose="05000000000000000000" pitchFamily="2" charset="2"/>
              <a:buChar char="Ø"/>
            </a:pPr>
            <a:r>
              <a:rPr lang="en-US" b="1" dirty="0"/>
              <a:t>Total Number of Successful and Failed Mission Outcomes </a:t>
            </a:r>
          </a:p>
          <a:p>
            <a:pPr marL="0" indent="0">
              <a:buNone/>
            </a:pPr>
            <a:r>
              <a:rPr lang="en-US" dirty="0"/>
              <a:t>1 Failure in Flight, 99 Success, 1 Success (payload status unclear)</a:t>
            </a:r>
          </a:p>
        </p:txBody>
      </p:sp>
      <p:pic>
        <p:nvPicPr>
          <p:cNvPr id="8" name="Picture 7">
            <a:extLst>
              <a:ext uri="{FF2B5EF4-FFF2-40B4-BE49-F238E27FC236}">
                <a16:creationId xmlns:a16="http://schemas.microsoft.com/office/drawing/2014/main" id="{005BBEA5-DD99-730F-3601-EACDFF43EECF}"/>
              </a:ext>
            </a:extLst>
          </p:cNvPr>
          <p:cNvPicPr>
            <a:picLocks noChangeAspect="1"/>
          </p:cNvPicPr>
          <p:nvPr/>
        </p:nvPicPr>
        <p:blipFill>
          <a:blip r:embed="rId2"/>
          <a:stretch>
            <a:fillRect/>
          </a:stretch>
        </p:blipFill>
        <p:spPr>
          <a:xfrm>
            <a:off x="2578123" y="2448074"/>
            <a:ext cx="3124471" cy="1246740"/>
          </a:xfrm>
          <a:prstGeom prst="rect">
            <a:avLst/>
          </a:prstGeom>
        </p:spPr>
      </p:pic>
      <p:pic>
        <p:nvPicPr>
          <p:cNvPr id="9" name="Picture 8">
            <a:extLst>
              <a:ext uri="{FF2B5EF4-FFF2-40B4-BE49-F238E27FC236}">
                <a16:creationId xmlns:a16="http://schemas.microsoft.com/office/drawing/2014/main" id="{D9DBE206-1D79-FE3C-5685-D77D9D4D6BE6}"/>
              </a:ext>
            </a:extLst>
          </p:cNvPr>
          <p:cNvPicPr>
            <a:picLocks noChangeAspect="1"/>
          </p:cNvPicPr>
          <p:nvPr/>
        </p:nvPicPr>
        <p:blipFill>
          <a:blip r:embed="rId3"/>
          <a:stretch>
            <a:fillRect/>
          </a:stretch>
        </p:blipFill>
        <p:spPr>
          <a:xfrm>
            <a:off x="8477668" y="3755696"/>
            <a:ext cx="3512038" cy="2408744"/>
          </a:xfrm>
          <a:prstGeom prst="rect">
            <a:avLst/>
          </a:prstGeom>
        </p:spPr>
      </p:pic>
      <p:pic>
        <p:nvPicPr>
          <p:cNvPr id="10" name="Picture 9">
            <a:extLst>
              <a:ext uri="{FF2B5EF4-FFF2-40B4-BE49-F238E27FC236}">
                <a16:creationId xmlns:a16="http://schemas.microsoft.com/office/drawing/2014/main" id="{E91CDC20-450D-8200-9C78-B369D7A215EE}"/>
              </a:ext>
            </a:extLst>
          </p:cNvPr>
          <p:cNvPicPr>
            <a:picLocks noChangeAspect="1"/>
          </p:cNvPicPr>
          <p:nvPr/>
        </p:nvPicPr>
        <p:blipFill>
          <a:blip r:embed="rId4"/>
          <a:stretch>
            <a:fillRect/>
          </a:stretch>
        </p:blipFill>
        <p:spPr>
          <a:xfrm>
            <a:off x="5295927" y="3690485"/>
            <a:ext cx="2859518" cy="2593358"/>
          </a:xfrm>
          <a:prstGeom prst="rect">
            <a:avLst/>
          </a:prstGeom>
        </p:spPr>
      </p:pic>
    </p:spTree>
    <p:extLst>
      <p:ext uri="{BB962C8B-B14F-4D97-AF65-F5344CB8AC3E}">
        <p14:creationId xmlns:p14="http://schemas.microsoft.com/office/powerpoint/2010/main" val="61852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375EF38-FA78-DE0B-15DC-9E8EF0236EE9}"/>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700"/>
              <a:t>Boosters Carried Maximum Payload</a:t>
            </a:r>
          </a:p>
        </p:txBody>
      </p:sp>
      <p:pic>
        <p:nvPicPr>
          <p:cNvPr id="8" name="Content Placeholder 7">
            <a:extLst>
              <a:ext uri="{FF2B5EF4-FFF2-40B4-BE49-F238E27FC236}">
                <a16:creationId xmlns:a16="http://schemas.microsoft.com/office/drawing/2014/main" id="{D5875861-159C-7C54-FB18-D7DB979C6E8B}"/>
              </a:ext>
            </a:extLst>
          </p:cNvPr>
          <p:cNvPicPr>
            <a:picLocks noGrp="1" noChangeAspect="1"/>
          </p:cNvPicPr>
          <p:nvPr>
            <p:ph sz="half" idx="2"/>
          </p:nvPr>
        </p:nvPicPr>
        <p:blipFill rotWithShape="1">
          <a:blip r:embed="rId2"/>
          <a:srcRect r="3" b="4461"/>
          <a:stretch/>
        </p:blipFill>
        <p:spPr>
          <a:xfrm>
            <a:off x="633999" y="640081"/>
            <a:ext cx="6909801" cy="5314406"/>
          </a:xfrm>
          <a:prstGeom prst="rect">
            <a:avLst/>
          </a:prstGeom>
        </p:spPr>
      </p:pic>
      <p:cxnSp>
        <p:nvCxnSpPr>
          <p:cNvPr id="21" name="Straight Connector 2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7859485" y="2198914"/>
            <a:ext cx="3690257" cy="3670180"/>
          </a:xfrm>
          <a:prstGeom prst="rect">
            <a:avLst/>
          </a:prstGeom>
        </p:spPr>
        <p:txBody>
          <a:bodyPr vert="horz" lIns="0" tIns="45720" rIns="0" bIns="45720" rtlCol="0">
            <a:normAutofit/>
          </a:bodyPr>
          <a:lstStyle/>
          <a:p>
            <a:pPr marL="0" indent="0">
              <a:spcBef>
                <a:spcPts val="0"/>
              </a:spcBef>
              <a:spcAft>
                <a:spcPts val="600"/>
              </a:spcAft>
              <a:buFont typeface="Calibri" panose="020F0502020204030204" pitchFamily="34" charset="0"/>
              <a:buNone/>
            </a:pPr>
            <a:r>
              <a:rPr lang="en-US" sz="1400" b="1" dirty="0"/>
              <a:t>Carrying Max Payload</a:t>
            </a:r>
          </a:p>
          <a:p>
            <a:pPr>
              <a:spcBef>
                <a:spcPts val="0"/>
              </a:spcBef>
              <a:spcAft>
                <a:spcPts val="600"/>
              </a:spcAft>
              <a:buFont typeface="Courier New" panose="02070309020205020404" pitchFamily="49" charset="0"/>
              <a:buChar char="o"/>
            </a:pPr>
            <a:r>
              <a:rPr lang="en-US" sz="1400" dirty="0"/>
              <a:t> F9 B5 B1048.4</a:t>
            </a:r>
          </a:p>
          <a:p>
            <a:pPr>
              <a:spcBef>
                <a:spcPts val="0"/>
              </a:spcBef>
              <a:spcAft>
                <a:spcPts val="600"/>
              </a:spcAft>
              <a:buFont typeface="Courier New" panose="02070309020205020404" pitchFamily="49" charset="0"/>
              <a:buChar char="o"/>
            </a:pPr>
            <a:r>
              <a:rPr lang="en-US" sz="1400" dirty="0"/>
              <a:t> F9 B5 B1049.4</a:t>
            </a:r>
          </a:p>
          <a:p>
            <a:pPr>
              <a:spcBef>
                <a:spcPts val="0"/>
              </a:spcBef>
              <a:spcAft>
                <a:spcPts val="600"/>
              </a:spcAft>
              <a:buFont typeface="Courier New" panose="02070309020205020404" pitchFamily="49" charset="0"/>
              <a:buChar char="o"/>
            </a:pPr>
            <a:r>
              <a:rPr lang="en-US" sz="1400" dirty="0"/>
              <a:t> F9 B5 B1051.3</a:t>
            </a:r>
          </a:p>
          <a:p>
            <a:pPr>
              <a:spcBef>
                <a:spcPts val="0"/>
              </a:spcBef>
              <a:spcAft>
                <a:spcPts val="600"/>
              </a:spcAft>
              <a:buFont typeface="Courier New" panose="02070309020205020404" pitchFamily="49" charset="0"/>
              <a:buChar char="o"/>
            </a:pPr>
            <a:r>
              <a:rPr lang="en-US" sz="1400" dirty="0"/>
              <a:t> F9 B5 B1056.4</a:t>
            </a:r>
          </a:p>
          <a:p>
            <a:pPr>
              <a:spcBef>
                <a:spcPts val="0"/>
              </a:spcBef>
              <a:spcAft>
                <a:spcPts val="600"/>
              </a:spcAft>
              <a:buFont typeface="Courier New" panose="02070309020205020404" pitchFamily="49" charset="0"/>
              <a:buChar char="o"/>
            </a:pPr>
            <a:r>
              <a:rPr lang="en-US" sz="1400" dirty="0"/>
              <a:t> F9 B5 B1048.5</a:t>
            </a:r>
          </a:p>
          <a:p>
            <a:pPr>
              <a:spcBef>
                <a:spcPts val="0"/>
              </a:spcBef>
              <a:spcAft>
                <a:spcPts val="600"/>
              </a:spcAft>
              <a:buFont typeface="Courier New" panose="02070309020205020404" pitchFamily="49" charset="0"/>
              <a:buChar char="o"/>
            </a:pPr>
            <a:r>
              <a:rPr lang="en-US" sz="1400" dirty="0"/>
              <a:t> F9 B5 B1051.4 </a:t>
            </a:r>
          </a:p>
          <a:p>
            <a:pPr>
              <a:spcBef>
                <a:spcPts val="0"/>
              </a:spcBef>
              <a:spcAft>
                <a:spcPts val="600"/>
              </a:spcAft>
              <a:buFont typeface="Courier New" panose="02070309020205020404" pitchFamily="49" charset="0"/>
              <a:buChar char="o"/>
            </a:pPr>
            <a:r>
              <a:rPr lang="en-US" sz="1400" dirty="0"/>
              <a:t> F9 B5 B1049.5</a:t>
            </a:r>
          </a:p>
          <a:p>
            <a:pPr>
              <a:spcBef>
                <a:spcPts val="0"/>
              </a:spcBef>
              <a:spcAft>
                <a:spcPts val="600"/>
              </a:spcAft>
              <a:buFont typeface="Courier New" panose="02070309020205020404" pitchFamily="49" charset="0"/>
              <a:buChar char="o"/>
            </a:pPr>
            <a:r>
              <a:rPr lang="en-US" sz="1400" dirty="0"/>
              <a:t> F9 B5 B1060.2</a:t>
            </a:r>
          </a:p>
          <a:p>
            <a:pPr>
              <a:spcBef>
                <a:spcPts val="0"/>
              </a:spcBef>
              <a:spcAft>
                <a:spcPts val="600"/>
              </a:spcAft>
              <a:buFont typeface="Courier New" panose="02070309020205020404" pitchFamily="49" charset="0"/>
              <a:buChar char="o"/>
            </a:pPr>
            <a:r>
              <a:rPr lang="en-US" sz="1400" dirty="0"/>
              <a:t> F9 B5 B1058.3</a:t>
            </a:r>
          </a:p>
          <a:p>
            <a:pPr>
              <a:spcBef>
                <a:spcPts val="0"/>
              </a:spcBef>
              <a:spcAft>
                <a:spcPts val="600"/>
              </a:spcAft>
              <a:buFont typeface="Courier New" panose="02070309020205020404" pitchFamily="49" charset="0"/>
              <a:buChar char="o"/>
            </a:pPr>
            <a:r>
              <a:rPr lang="en-US" sz="1400" dirty="0"/>
              <a:t> F9 B5 B1051.6</a:t>
            </a:r>
          </a:p>
          <a:p>
            <a:pPr>
              <a:spcBef>
                <a:spcPts val="0"/>
              </a:spcBef>
              <a:spcAft>
                <a:spcPts val="600"/>
              </a:spcAft>
              <a:buFont typeface="Courier New" panose="02070309020205020404" pitchFamily="49" charset="0"/>
              <a:buChar char="o"/>
            </a:pPr>
            <a:r>
              <a:rPr lang="en-US" sz="1400" dirty="0"/>
              <a:t> F9 B5 B1060.3</a:t>
            </a:r>
          </a:p>
          <a:p>
            <a:pPr>
              <a:spcBef>
                <a:spcPts val="0"/>
              </a:spcBef>
              <a:spcAft>
                <a:spcPts val="600"/>
              </a:spcAft>
              <a:buFont typeface="Courier New" panose="02070309020205020404" pitchFamily="49" charset="0"/>
              <a:buChar char="o"/>
            </a:pPr>
            <a:r>
              <a:rPr lang="en-US" sz="1400" dirty="0"/>
              <a:t> F9 B5 B1049.7</a:t>
            </a:r>
          </a:p>
        </p:txBody>
      </p:sp>
      <p:sp>
        <p:nvSpPr>
          <p:cNvPr id="23" name="Rectangle 2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27</a:t>
            </a:fld>
            <a:endParaRPr lang="en-US"/>
          </a:p>
        </p:txBody>
      </p:sp>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B4FFAFE-55A0-A1AF-38DA-B857C4FDC769}"/>
              </a:ext>
            </a:extLst>
          </p:cNvPr>
          <p:cNvPicPr>
            <a:picLocks noChangeAspect="1"/>
          </p:cNvPicPr>
          <p:nvPr/>
        </p:nvPicPr>
        <p:blipFill>
          <a:blip r:embed="rId2"/>
          <a:stretch>
            <a:fillRect/>
          </a:stretch>
        </p:blipFill>
        <p:spPr>
          <a:xfrm>
            <a:off x="1121668" y="643538"/>
            <a:ext cx="9949764" cy="3557043"/>
          </a:xfrm>
          <a:prstGeom prst="rect">
            <a:avLst/>
          </a:prstGeom>
        </p:spPr>
      </p:pic>
      <p:sp>
        <p:nvSpPr>
          <p:cNvPr id="26" name="Rectangle 25">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6435C"/>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CB93F7-16EF-B1CB-D0BF-AADD471E6F3C}"/>
              </a:ext>
            </a:extLst>
          </p:cNvPr>
          <p:cNvSpPr>
            <a:spLocks noGrp="1"/>
          </p:cNvSpPr>
          <p:nvPr>
            <p:ph type="title"/>
          </p:nvPr>
        </p:nvSpPr>
        <p:spPr>
          <a:xfrm>
            <a:off x="633998" y="4905301"/>
            <a:ext cx="4988879" cy="1554485"/>
          </a:xfrm>
        </p:spPr>
        <p:txBody>
          <a:bodyPr anchor="ctr">
            <a:normAutofit/>
          </a:bodyPr>
          <a:lstStyle/>
          <a:p>
            <a:pPr algn="r"/>
            <a:r>
              <a:rPr lang="en-US" sz="4000">
                <a:solidFill>
                  <a:srgbClr val="FFFFFF"/>
                </a:solidFill>
                <a:latin typeface="Abadi"/>
              </a:rPr>
              <a:t>2015 Launch Records</a:t>
            </a:r>
            <a:endParaRPr lang="en-US" sz="4000">
              <a:solidFill>
                <a:srgbClr val="FFFFFF"/>
              </a:solidFill>
            </a:endParaRPr>
          </a:p>
        </p:txBody>
      </p:sp>
      <p:sp>
        <p:nvSpPr>
          <p:cNvPr id="28" name="Rectangle 27">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D466F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D466FA"/>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DF8EA163-DF10-0A1D-4678-3EF44EAF0A38}"/>
              </a:ext>
            </a:extLst>
          </p:cNvPr>
          <p:cNvSpPr>
            <a:spLocks noGrp="1"/>
          </p:cNvSpPr>
          <p:nvPr>
            <p:ph idx="1"/>
          </p:nvPr>
        </p:nvSpPr>
        <p:spPr>
          <a:xfrm>
            <a:off x="6064301" y="4905300"/>
            <a:ext cx="5493699" cy="1554485"/>
          </a:xfrm>
        </p:spPr>
        <p:txBody>
          <a:bodyPr anchor="ctr">
            <a:normAutofit/>
          </a:bodyPr>
          <a:lstStyle/>
          <a:p>
            <a:r>
              <a:rPr lang="en-US" dirty="0">
                <a:solidFill>
                  <a:srgbClr val="FFFFFF"/>
                </a:solidFill>
              </a:rPr>
              <a:t>Showing month, date, booster version, launch site and landing outcome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00458" y="6459785"/>
            <a:ext cx="1312025" cy="365125"/>
          </a:xfrm>
        </p:spPr>
        <p:txBody>
          <a:bodyPr>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9E0B6C0-155D-7798-95C3-70CC47A16E80}"/>
              </a:ext>
            </a:extLst>
          </p:cNvPr>
          <p:cNvPicPr>
            <a:picLocks noChangeAspect="1"/>
          </p:cNvPicPr>
          <p:nvPr/>
        </p:nvPicPr>
        <p:blipFill>
          <a:blip r:embed="rId2"/>
          <a:stretch>
            <a:fillRect/>
          </a:stretch>
        </p:blipFill>
        <p:spPr>
          <a:xfrm>
            <a:off x="3555805" y="643538"/>
            <a:ext cx="5081489" cy="3557043"/>
          </a:xfrm>
          <a:prstGeom prst="rect">
            <a:avLst/>
          </a:prstGeom>
        </p:spPr>
      </p:pic>
      <p:sp>
        <p:nvSpPr>
          <p:cNvPr id="26" name="Rectangle 25">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6A847C0-EA1F-C601-97E9-5B6576EB66BC}"/>
              </a:ext>
            </a:extLst>
          </p:cNvPr>
          <p:cNvSpPr>
            <a:spLocks noGrp="1"/>
          </p:cNvSpPr>
          <p:nvPr>
            <p:ph type="title"/>
          </p:nvPr>
        </p:nvSpPr>
        <p:spPr>
          <a:xfrm>
            <a:off x="633998" y="4905301"/>
            <a:ext cx="4988879" cy="1554485"/>
          </a:xfrm>
        </p:spPr>
        <p:txBody>
          <a:bodyPr anchor="ctr">
            <a:normAutofit/>
          </a:bodyPr>
          <a:lstStyle/>
          <a:p>
            <a:pPr algn="r"/>
            <a:r>
              <a:rPr lang="en-US" sz="3700">
                <a:solidFill>
                  <a:srgbClr val="FFFFFF"/>
                </a:solidFill>
                <a:latin typeface="Abadi"/>
              </a:rPr>
              <a:t>Rank Landing Outcomes Between 2010-06-04 and 2017-03-20</a:t>
            </a:r>
            <a:endParaRPr lang="en-US" sz="3700">
              <a:solidFill>
                <a:srgbClr val="FFFFFF"/>
              </a:solidFill>
            </a:endParaRPr>
          </a:p>
        </p:txBody>
      </p:sp>
      <p:sp>
        <p:nvSpPr>
          <p:cNvPr id="28" name="Rectangle 27">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CF4FF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CF4FF9"/>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F7447715-0D42-7C32-4871-1F1172F8C965}"/>
              </a:ext>
            </a:extLst>
          </p:cNvPr>
          <p:cNvSpPr>
            <a:spLocks noGrp="1"/>
          </p:cNvSpPr>
          <p:nvPr>
            <p:ph idx="1"/>
          </p:nvPr>
        </p:nvSpPr>
        <p:spPr>
          <a:xfrm>
            <a:off x="6064301" y="4905300"/>
            <a:ext cx="5493699" cy="1554485"/>
          </a:xfrm>
        </p:spPr>
        <p:txBody>
          <a:bodyPr anchor="ctr">
            <a:normAutofit/>
          </a:bodyPr>
          <a:lstStyle/>
          <a:p>
            <a:r>
              <a:rPr lang="en-US" dirty="0">
                <a:solidFill>
                  <a:srgbClr val="FFFFFF"/>
                </a:solidFill>
              </a:rPr>
              <a:t>Count of landing outcomes between 2010-06-04 and 2017-03-20 in descending order [ Total: 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00458" y="6459785"/>
            <a:ext cx="1312025" cy="365125"/>
          </a:xfrm>
        </p:spPr>
        <p:txBody>
          <a:bodyPr>
            <a:normAutofit/>
          </a:bodyPr>
          <a:lstStyle/>
          <a:p>
            <a:pPr>
              <a:spcAft>
                <a:spcPts val="600"/>
              </a:spcAft>
            </a:pPr>
            <a:fld id="{5075537C-CA84-1446-933C-8E9D027F9201}" type="slidenum">
              <a:rPr lang="en-US" smtClean="0"/>
              <a:pPr>
                <a:spcAft>
                  <a:spcPts val="600"/>
                </a:spcAft>
              </a:pPr>
              <a:t>29</a:t>
            </a:fld>
            <a:endParaRPr lang="en-US"/>
          </a:p>
        </p:txBody>
      </p:sp>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itle 1">
            <a:extLst>
              <a:ext uri="{FF2B5EF4-FFF2-40B4-BE49-F238E27FC236}">
                <a16:creationId xmlns:a16="http://schemas.microsoft.com/office/drawing/2014/main" id="{AF0B1376-158D-0815-6E2A-546FF10638FB}"/>
              </a:ext>
            </a:extLst>
          </p:cNvPr>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rgbClr val="FFFFFF"/>
                </a:solidFill>
                <a:latin typeface="Abadi"/>
              </a:rPr>
              <a:t>Executive Summary</a:t>
            </a:r>
            <a:endParaRPr lang="en-US" sz="3600">
              <a:solidFill>
                <a:srgbClr val="FFFFFF"/>
              </a:solidFill>
            </a:endParaRPr>
          </a:p>
        </p:txBody>
      </p:sp>
      <p:sp>
        <p:nvSpPr>
          <p:cNvPr id="45" name="Rectangle 44">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457200">
              <a:spcAft>
                <a:spcPts val="600"/>
              </a:spcAft>
            </a:pPr>
            <a:fld id="{5075537C-CA84-1446-933C-8E9D027F9201}" type="slidenum">
              <a:rPr lang="en-US">
                <a:solidFill>
                  <a:schemeClr val="tx2"/>
                </a:solidFill>
              </a:rPr>
              <a:pPr defTabSz="457200">
                <a:spcAft>
                  <a:spcPts val="600"/>
                </a:spcAft>
              </a:pPr>
              <a:t>3</a:t>
            </a:fld>
            <a:endParaRPr lang="en-US">
              <a:solidFill>
                <a:schemeClr val="tx2"/>
              </a:solidFill>
            </a:endParaRPr>
          </a:p>
        </p:txBody>
      </p:sp>
      <p:graphicFrame>
        <p:nvGraphicFramePr>
          <p:cNvPr id="36" name="Content Placeholder 2">
            <a:extLst>
              <a:ext uri="{FF2B5EF4-FFF2-40B4-BE49-F238E27FC236}">
                <a16:creationId xmlns:a16="http://schemas.microsoft.com/office/drawing/2014/main" id="{D62E178C-B719-17A3-C88E-45ADB28BB1AE}"/>
              </a:ext>
            </a:extLst>
          </p:cNvPr>
          <p:cNvGraphicFramePr>
            <a:graphicFrameLocks noGrp="1"/>
          </p:cNvGraphicFramePr>
          <p:nvPr>
            <p:ph idx="1"/>
            <p:extLst>
              <p:ext uri="{D42A27DB-BD31-4B8C-83A1-F6EECF244321}">
                <p14:modId xmlns:p14="http://schemas.microsoft.com/office/powerpoint/2010/main" val="227947927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82E25-324B-DDD9-672B-E420DC1B5942}"/>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a:r>
              <a:rPr lang="en-US" sz="8000" dirty="0">
                <a:solidFill>
                  <a:schemeClr val="tx1">
                    <a:lumMod val="85000"/>
                    <a:lumOff val="15000"/>
                  </a:schemeClr>
                </a:solidFill>
              </a:rPr>
              <a:t>Launch Sites Proximity Analysis</a:t>
            </a: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18637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416374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984657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0FFE1A7-4C5F-437F-7059-7DF9F6643B99}"/>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7400">
                <a:solidFill>
                  <a:schemeClr val="tx1">
                    <a:lumMod val="85000"/>
                    <a:lumOff val="15000"/>
                  </a:schemeClr>
                </a:solidFill>
              </a:rPr>
              <a:t>Build a Dashboard with Plotly Dash</a:t>
            </a:r>
          </a:p>
        </p:txBody>
      </p:sp>
      <p:pic>
        <p:nvPicPr>
          <p:cNvPr id="7" name="Graphic 6" descr="Bar chart">
            <a:extLst>
              <a:ext uri="{FF2B5EF4-FFF2-40B4-BE49-F238E27FC236}">
                <a16:creationId xmlns:a16="http://schemas.microsoft.com/office/drawing/2014/main" id="{90F4BEA5-4757-4752-AD29-EC15A48501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35" name="Straight Connector 34">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C0D1FC6-352C-4C7D-825F-C4E2F6A8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541AFC2C-CD98-4478-AB71-1A864026D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1D8EC4-8163-48C9-89D6-8555E98AB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7D594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D804187-6C1E-86E7-FDD9-99BFEFA0566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Launch Success by Site</a:t>
            </a:r>
          </a:p>
        </p:txBody>
      </p:sp>
      <p:sp>
        <p:nvSpPr>
          <p:cNvPr id="4" name="Content Placeholder 3">
            <a:extLst>
              <a:ext uri="{FF2B5EF4-FFF2-40B4-BE49-F238E27FC236}">
                <a16:creationId xmlns:a16="http://schemas.microsoft.com/office/drawing/2014/main" id="{D80E62FC-B069-3784-913C-F9D00BD0005C}"/>
              </a:ext>
            </a:extLst>
          </p:cNvPr>
          <p:cNvSpPr>
            <a:spLocks noGrp="1"/>
          </p:cNvSpPr>
          <p:nvPr>
            <p:ph sz="half" idx="2"/>
          </p:nvPr>
        </p:nvSpPr>
        <p:spPr>
          <a:xfrm>
            <a:off x="1065212" y="5943600"/>
            <a:ext cx="10058400" cy="543513"/>
          </a:xfrm>
        </p:spPr>
        <p:txBody>
          <a:bodyPr vert="horz" lIns="91440" tIns="45720" rIns="91440" bIns="45720" rtlCol="0">
            <a:normAutofit/>
          </a:bodyPr>
          <a:lstStyle/>
          <a:p>
            <a:pPr marL="0" indent="0">
              <a:buNone/>
            </a:pPr>
            <a:r>
              <a:rPr lang="en-US" sz="1500" cap="all" spc="200">
                <a:solidFill>
                  <a:srgbClr val="FFFFFF"/>
                </a:solidFill>
                <a:latin typeface="+mj-lt"/>
              </a:rPr>
              <a:t>KSC LC-39A has the most successful launches amongst launch sites (41.2%)</a:t>
            </a:r>
          </a:p>
        </p:txBody>
      </p:sp>
      <p:pic>
        <p:nvPicPr>
          <p:cNvPr id="7" name="Content Placeholder 6">
            <a:extLst>
              <a:ext uri="{FF2B5EF4-FFF2-40B4-BE49-F238E27FC236}">
                <a16:creationId xmlns:a16="http://schemas.microsoft.com/office/drawing/2014/main" id="{8363A7A7-AB63-9990-B686-FC039D3E8E53}"/>
              </a:ext>
            </a:extLst>
          </p:cNvPr>
          <p:cNvPicPr>
            <a:picLocks noGrp="1" noChangeAspect="1"/>
          </p:cNvPicPr>
          <p:nvPr>
            <p:ph sz="half" idx="1"/>
          </p:nvPr>
        </p:nvPicPr>
        <p:blipFill>
          <a:blip r:embed="rId2"/>
          <a:stretch>
            <a:fillRect/>
          </a:stretch>
        </p:blipFill>
        <p:spPr>
          <a:xfrm>
            <a:off x="1531089" y="643538"/>
            <a:ext cx="8995144" cy="3618586"/>
          </a:xfrm>
          <a:prstGeom prst="rect">
            <a:avLst/>
          </a:prstGeom>
        </p:spPr>
      </p:pic>
      <p:sp>
        <p:nvSpPr>
          <p:cNvPr id="22" name="Rectangle 21">
            <a:extLst>
              <a:ext uri="{FF2B5EF4-FFF2-40B4-BE49-F238E27FC236}">
                <a16:creationId xmlns:a16="http://schemas.microsoft.com/office/drawing/2014/main" id="{7B7C6C2A-33C4-4D5D-8EB1-A8803DCB7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626AF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35</a:t>
            </a:fld>
            <a:endParaRPr lang="en-US"/>
          </a:p>
        </p:txBody>
      </p:sp>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684A4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D893666-2A86-90A9-D225-F707BEF12BE5}"/>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Launch Success (KSC LC-29A)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492371" y="2653800"/>
            <a:ext cx="3084844" cy="3335519"/>
          </a:xfrm>
          <a:prstGeom prst="rect">
            <a:avLst/>
          </a:prstGeom>
        </p:spPr>
        <p:txBody>
          <a:bodyPr vert="horz" lIns="0" tIns="45720" rIns="0" bIns="45720" rtlCol="0">
            <a:normAutofit/>
          </a:bodyPr>
          <a:lstStyle/>
          <a:p>
            <a:pPr>
              <a:spcBef>
                <a:spcPts val="1400"/>
              </a:spcBef>
            </a:pPr>
            <a:r>
              <a:rPr lang="en-US" sz="1500">
                <a:solidFill>
                  <a:srgbClr val="FFFFFF"/>
                </a:solidFill>
              </a:rPr>
              <a:t>KSC LC-39A has the highest success rate amongst launch sites (76.9%)</a:t>
            </a:r>
          </a:p>
          <a:p>
            <a:pPr>
              <a:spcBef>
                <a:spcPts val="1400"/>
              </a:spcBef>
            </a:pPr>
            <a:r>
              <a:rPr lang="en-US" sz="1500">
                <a:solidFill>
                  <a:srgbClr val="FFFFFF"/>
                </a:solidFill>
              </a:rPr>
              <a:t>• 10 successful launches and 3 failed launches</a:t>
            </a:r>
          </a:p>
          <a:p>
            <a:endParaRPr lang="en-US" sz="1500">
              <a:solidFill>
                <a:srgbClr val="FFFFFF"/>
              </a:solidFill>
            </a:endParaRPr>
          </a:p>
        </p:txBody>
      </p:sp>
      <p:sp>
        <p:nvSpPr>
          <p:cNvPr id="21" name="Rectangle 20">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646AF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3A4B71FB-A0D0-4D75-AAFA-4B27579F7D3B}"/>
              </a:ext>
            </a:extLst>
          </p:cNvPr>
          <p:cNvPicPr>
            <a:picLocks noGrp="1" noChangeAspect="1"/>
          </p:cNvPicPr>
          <p:nvPr>
            <p:ph sz="half" idx="2"/>
          </p:nvPr>
        </p:nvPicPr>
        <p:blipFill>
          <a:blip r:embed="rId2"/>
          <a:stretch>
            <a:fillRect/>
          </a:stretch>
        </p:blipFill>
        <p:spPr>
          <a:xfrm>
            <a:off x="4742017" y="1491547"/>
            <a:ext cx="6798082" cy="387490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a:solidFill>
                  <a:schemeClr val="tx2"/>
                </a:solidFill>
              </a:rPr>
              <a:pPr>
                <a:spcAft>
                  <a:spcPts val="600"/>
                </a:spcAft>
              </a:pPr>
              <a:t>36</a:t>
            </a:fld>
            <a:endParaRPr lang="en-US">
              <a:solidFill>
                <a:schemeClr val="tx2"/>
              </a:solidFill>
            </a:endParaRP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BA11E89-AACC-2E36-64DD-493E5DD59F9E}"/>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a:r>
              <a:rPr lang="en-US" sz="8000" dirty="0">
                <a:solidFill>
                  <a:schemeClr val="tx1">
                    <a:lumMod val="85000"/>
                    <a:lumOff val="15000"/>
                  </a:schemeClr>
                </a:solidFill>
              </a:rPr>
              <a:t>Predictive Analysis (Classification)</a:t>
            </a:r>
          </a:p>
        </p:txBody>
      </p:sp>
      <p:sp>
        <p:nvSpPr>
          <p:cNvPr id="16" name="Rectangle 1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C8C2188-2219-E43E-08CD-E14C3FE7F4CD}"/>
              </a:ext>
            </a:extLst>
          </p:cNvPr>
          <p:cNvPicPr>
            <a:picLocks noGrp="1" noChangeAspect="1"/>
          </p:cNvPicPr>
          <p:nvPr>
            <p:ph sz="half" idx="2"/>
          </p:nvPr>
        </p:nvPicPr>
        <p:blipFill>
          <a:blip r:embed="rId2"/>
          <a:stretch>
            <a:fillRect/>
          </a:stretch>
        </p:blipFill>
        <p:spPr>
          <a:xfrm>
            <a:off x="633999" y="796950"/>
            <a:ext cx="10925102" cy="3250218"/>
          </a:xfrm>
          <a:prstGeom prst="rect">
            <a:avLst/>
          </a:prstGeom>
        </p:spPr>
      </p:pic>
      <p:sp>
        <p:nvSpPr>
          <p:cNvPr id="19" name="Rectangle 18">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2747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080DCAD-07AE-8420-5B8D-C5E25D4A9168}"/>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Classification Accuracy</a:t>
            </a:r>
          </a:p>
        </p:txBody>
      </p:sp>
      <p:sp>
        <p:nvSpPr>
          <p:cNvPr id="21" name="Rectangle 20">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D86BF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22">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D86BFA"/>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6064301" y="4905300"/>
            <a:ext cx="5493699" cy="1554485"/>
          </a:xfrm>
          <a:prstGeom prst="rect">
            <a:avLst/>
          </a:prstGeom>
        </p:spPr>
        <p:txBody>
          <a:bodyPr vert="horz" lIns="0" tIns="45720" rIns="0" bIns="45720" rtlCol="0" anchor="ctr">
            <a:normAutofit/>
          </a:bodyPr>
          <a:lstStyle/>
          <a:p>
            <a:pPr>
              <a:spcBef>
                <a:spcPts val="1400"/>
              </a:spcBef>
              <a:buFont typeface="Courier New" panose="02070309020205020404" pitchFamily="49" charset="0"/>
              <a:buChar char="o"/>
            </a:pPr>
            <a:r>
              <a:rPr lang="en-US" sz="1400" dirty="0">
                <a:solidFill>
                  <a:srgbClr val="FFFFFF"/>
                </a:solidFill>
              </a:rPr>
              <a:t> All the models performed at about the same level and had the same scores and accuracy. This is likely due to the small dataset. The Decision Tree model slightly outperformed the rest when looking at .</a:t>
            </a:r>
            <a:r>
              <a:rPr lang="en-US" sz="1400" dirty="0" err="1">
                <a:solidFill>
                  <a:srgbClr val="FFFFFF"/>
                </a:solidFill>
              </a:rPr>
              <a:t>best_score</a:t>
            </a:r>
            <a:r>
              <a:rPr lang="en-US" sz="1400" dirty="0">
                <a:solidFill>
                  <a:srgbClr val="FFFFFF"/>
                </a:solidFill>
              </a:rPr>
              <a:t>_</a:t>
            </a:r>
          </a:p>
          <a:p>
            <a:pPr>
              <a:spcBef>
                <a:spcPts val="1400"/>
              </a:spcBef>
              <a:buFont typeface="Courier New" panose="02070309020205020404" pitchFamily="49" charset="0"/>
              <a:buChar char="o"/>
            </a:pPr>
            <a:r>
              <a:rPr lang="en-US" sz="1400" dirty="0">
                <a:solidFill>
                  <a:srgbClr val="FFFFFF"/>
                </a:solidFill>
              </a:rPr>
              <a:t> .</a:t>
            </a:r>
            <a:r>
              <a:rPr lang="en-US" sz="1400" dirty="0" err="1">
                <a:solidFill>
                  <a:srgbClr val="FFFFFF"/>
                </a:solidFill>
              </a:rPr>
              <a:t>best_score</a:t>
            </a:r>
            <a:r>
              <a:rPr lang="en-US" sz="1400" dirty="0">
                <a:solidFill>
                  <a:srgbClr val="FFFFFF"/>
                </a:solidFill>
              </a:rPr>
              <a:t>_ is the average of all cv folds for a single combination of the parameters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38</a:t>
            </a:fld>
            <a:endParaRPr lang="en-US"/>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D3F2F-0504-34D1-F3A9-AB75CB7B910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a:t>Confusion Matrix</a:t>
            </a:r>
            <a:endParaRPr lang="en-US" dirty="0"/>
          </a:p>
        </p:txBody>
      </p:sp>
      <p:pic>
        <p:nvPicPr>
          <p:cNvPr id="6" name="Content Placeholder 5">
            <a:extLst>
              <a:ext uri="{FF2B5EF4-FFF2-40B4-BE49-F238E27FC236}">
                <a16:creationId xmlns:a16="http://schemas.microsoft.com/office/drawing/2014/main" id="{AFAC8C61-FD2B-1E6B-65F0-7A35A4425D76}"/>
              </a:ext>
            </a:extLst>
          </p:cNvPr>
          <p:cNvPicPr>
            <a:picLocks noGrp="1" noChangeAspect="1"/>
          </p:cNvPicPr>
          <p:nvPr>
            <p:ph sz="half" idx="2"/>
          </p:nvPr>
        </p:nvPicPr>
        <p:blipFill rotWithShape="1">
          <a:blip r:embed="rId2"/>
          <a:srcRect r="5738" b="3"/>
          <a:stretch/>
        </p:blipFill>
        <p:spPr>
          <a:xfrm>
            <a:off x="633999" y="640081"/>
            <a:ext cx="6909801" cy="5314406"/>
          </a:xfrm>
          <a:prstGeom prst="rect">
            <a:avLst/>
          </a:prstGeom>
        </p:spPr>
      </p:pic>
      <p:cxnSp>
        <p:nvCxnSpPr>
          <p:cNvPr id="19" name="Straight Connector 1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7859485" y="2198914"/>
            <a:ext cx="3690257" cy="3670180"/>
          </a:xfrm>
          <a:prstGeom prst="rect">
            <a:avLst/>
          </a:prstGeom>
        </p:spPr>
        <p:txBody>
          <a:bodyPr vert="horz" lIns="0" tIns="45720" rIns="0" bIns="45720" rtlCol="0">
            <a:normAutofit/>
          </a:bodyPr>
          <a:lstStyle/>
          <a:p>
            <a:pPr>
              <a:spcBef>
                <a:spcPts val="1400"/>
              </a:spcBef>
              <a:buFont typeface="Calibri" panose="020F0502020204030204" pitchFamily="34" charset="0"/>
              <a:buChar char="Ø"/>
            </a:pPr>
            <a:r>
              <a:rPr lang="en-US" sz="1900"/>
              <a:t>Precision = TP / (TP + FP)</a:t>
            </a:r>
          </a:p>
          <a:p>
            <a:pPr>
              <a:spcBef>
                <a:spcPts val="1400"/>
              </a:spcBef>
            </a:pPr>
            <a:r>
              <a:rPr lang="en-US" sz="1900"/>
              <a:t>12 / 15 = .80</a:t>
            </a:r>
          </a:p>
          <a:p>
            <a:pPr>
              <a:spcBef>
                <a:spcPts val="1400"/>
              </a:spcBef>
              <a:buFont typeface="Calibri" panose="020F0502020204030204" pitchFamily="34" charset="0"/>
              <a:buChar char="Ø"/>
            </a:pPr>
            <a:r>
              <a:rPr lang="en-US" sz="1900"/>
              <a:t>Recall = TP / (TP + FN)</a:t>
            </a:r>
          </a:p>
          <a:p>
            <a:pPr>
              <a:spcBef>
                <a:spcPts val="1400"/>
              </a:spcBef>
            </a:pPr>
            <a:r>
              <a:rPr lang="en-US" sz="1900"/>
              <a:t>12 / 12 = 1</a:t>
            </a:r>
          </a:p>
          <a:p>
            <a:pPr>
              <a:spcBef>
                <a:spcPts val="1400"/>
              </a:spcBef>
              <a:buFont typeface="Calibri" panose="020F0502020204030204" pitchFamily="34" charset="0"/>
              <a:buChar char="Ø"/>
            </a:pPr>
            <a:r>
              <a:rPr lang="en-US" sz="1900"/>
              <a:t>F1 Score = 2 * (Precision * Recall) / (Precision + Recall)</a:t>
            </a:r>
          </a:p>
          <a:p>
            <a:pPr>
              <a:spcBef>
                <a:spcPts val="1400"/>
              </a:spcBef>
            </a:pPr>
            <a:r>
              <a:rPr lang="en-US" sz="1900"/>
              <a:t>2 * (.8 * 1) / (.8 + 1) = .89</a:t>
            </a:r>
          </a:p>
          <a:p>
            <a:pPr>
              <a:spcBef>
                <a:spcPts val="1400"/>
              </a:spcBef>
              <a:buFont typeface="Calibri" panose="020F0502020204030204" pitchFamily="34" charset="0"/>
              <a:buChar char="Ø"/>
            </a:pPr>
            <a:r>
              <a:rPr lang="en-US" sz="1900"/>
              <a:t>Accuracy = (TP + TN) / (TP + TN + FP + FN) = .833</a:t>
            </a:r>
          </a:p>
        </p:txBody>
      </p:sp>
      <p:sp>
        <p:nvSpPr>
          <p:cNvPr id="21" name="Rectangle 2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9" name="Straight Connector 38">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177212" y="634946"/>
            <a:ext cx="3372529" cy="5055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800" spc="-50">
                <a:solidFill>
                  <a:schemeClr val="tx1">
                    <a:lumMod val="75000"/>
                    <a:lumOff val="25000"/>
                  </a:schemeClr>
                </a:solidFill>
                <a:latin typeface="+mj-lt"/>
                <a:ea typeface="+mj-ea"/>
                <a:cs typeface="+mj-cs"/>
              </a:rPr>
              <a:t>Introduction</a:t>
            </a:r>
          </a:p>
        </p:txBody>
      </p:sp>
      <p:cxnSp>
        <p:nvCxnSpPr>
          <p:cNvPr id="43" name="Straight Connector 42">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4</a:t>
            </a:fld>
            <a:endParaRPr lang="en-US"/>
          </a:p>
        </p:txBody>
      </p:sp>
      <p:graphicFrame>
        <p:nvGraphicFramePr>
          <p:cNvPr id="49" name="Content Placeholder 2">
            <a:extLst>
              <a:ext uri="{FF2B5EF4-FFF2-40B4-BE49-F238E27FC236}">
                <a16:creationId xmlns:a16="http://schemas.microsoft.com/office/drawing/2014/main" id="{B48CEDD9-18B5-8757-0A2C-2659A5BA1310}"/>
              </a:ext>
            </a:extLst>
          </p:cNvPr>
          <p:cNvGraphicFramePr/>
          <p:nvPr>
            <p:extLst>
              <p:ext uri="{D42A27DB-BD31-4B8C-83A1-F6EECF244321}">
                <p14:modId xmlns:p14="http://schemas.microsoft.com/office/powerpoint/2010/main" val="705491673"/>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6721B84-5882-B209-1723-CB97E56C8417}"/>
              </a:ext>
            </a:extLst>
          </p:cNvPr>
          <p:cNvSpPr txBox="1"/>
          <p:nvPr/>
        </p:nvSpPr>
        <p:spPr>
          <a:xfrm>
            <a:off x="3745617" y="3851415"/>
            <a:ext cx="685979" cy="369332"/>
          </a:xfrm>
          <a:prstGeom prst="rect">
            <a:avLst/>
          </a:prstGeom>
          <a:noFill/>
        </p:spPr>
        <p:txBody>
          <a:bodyPr wrap="square" rtlCol="0">
            <a:spAutoFit/>
          </a:bodyPr>
          <a:lstStyle/>
          <a:p>
            <a:r>
              <a:rPr lang="en-US" dirty="0">
                <a:solidFill>
                  <a:schemeClr val="bg1"/>
                </a:solidFill>
              </a:rPr>
              <a:t>Find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181601" y="634946"/>
            <a:ext cx="636814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5400" spc="-50">
                <a:solidFill>
                  <a:srgbClr val="2F4053"/>
                </a:solidFill>
                <a:latin typeface="+mj-lt"/>
                <a:ea typeface="+mj-ea"/>
                <a:cs typeface="+mj-cs"/>
              </a:rPr>
              <a:t>Conclusions</a:t>
            </a:r>
          </a:p>
        </p:txBody>
      </p:sp>
      <p:pic>
        <p:nvPicPr>
          <p:cNvPr id="11" name="Picture 10" descr="Long exposure of a rocket launch">
            <a:extLst>
              <a:ext uri="{FF2B5EF4-FFF2-40B4-BE49-F238E27FC236}">
                <a16:creationId xmlns:a16="http://schemas.microsoft.com/office/drawing/2014/main" id="{AB90B530-42D4-EC8C-5FC4-5BA8C7F8DE7C}"/>
              </a:ext>
            </a:extLst>
          </p:cNvPr>
          <p:cNvPicPr>
            <a:picLocks noChangeAspect="1"/>
          </p:cNvPicPr>
          <p:nvPr/>
        </p:nvPicPr>
        <p:blipFill rotWithShape="1">
          <a:blip r:embed="rId2"/>
          <a:srcRect l="7208" r="44352" b="-2"/>
          <a:stretch/>
        </p:blipFill>
        <p:spPr>
          <a:xfrm>
            <a:off x="20" y="-12128"/>
            <a:ext cx="4654276" cy="6870127"/>
          </a:xfrm>
          <a:prstGeom prst="rect">
            <a:avLst/>
          </a:prstGeom>
        </p:spPr>
      </p:pic>
      <p:cxnSp>
        <p:nvCxnSpPr>
          <p:cNvPr id="25" name="Straight Connector 2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181601" y="2198914"/>
            <a:ext cx="6368142" cy="3670180"/>
          </a:xfrm>
          <a:prstGeom prst="rect">
            <a:avLst/>
          </a:prstGeom>
        </p:spPr>
        <p:txBody>
          <a:bodyPr vert="horz" lIns="0" tIns="45720" rIns="0" bIns="45720" rtlCol="0">
            <a:normAutofit/>
          </a:bodyPr>
          <a:lstStyle/>
          <a:p>
            <a:pPr marL="0" indent="0">
              <a:spcBef>
                <a:spcPts val="1400"/>
              </a:spcBef>
              <a:buFont typeface="Calibri" panose="020F0502020204030204" pitchFamily="34" charset="0"/>
              <a:buNone/>
            </a:pPr>
            <a:r>
              <a:rPr lang="en-US"/>
              <a:t>We can conclude that:</a:t>
            </a:r>
          </a:p>
          <a:p>
            <a:pPr>
              <a:spcBef>
                <a:spcPts val="1400"/>
              </a:spcBef>
            </a:pPr>
            <a:r>
              <a:rPr lang="en-US"/>
              <a:t>The larger the flight amount at a launch site, the greater the success rate at a launch site.</a:t>
            </a:r>
          </a:p>
          <a:p>
            <a:pPr>
              <a:spcBef>
                <a:spcPts val="1400"/>
              </a:spcBef>
            </a:pPr>
            <a:r>
              <a:rPr lang="en-US"/>
              <a:t>Launch success rate started to increase in 2013 till 2020.</a:t>
            </a:r>
          </a:p>
          <a:p>
            <a:pPr>
              <a:spcBef>
                <a:spcPts val="1400"/>
              </a:spcBef>
            </a:pPr>
            <a:r>
              <a:rPr lang="en-US"/>
              <a:t>Orbits ES-L1, GEO, HEO, SSO, VLEO had the most success rate.</a:t>
            </a:r>
          </a:p>
          <a:p>
            <a:pPr>
              <a:spcBef>
                <a:spcPts val="1400"/>
              </a:spcBef>
            </a:pPr>
            <a:r>
              <a:rPr lang="en-US"/>
              <a:t>KSC LC-39A had the most successful launches of any sites.</a:t>
            </a:r>
          </a:p>
          <a:p>
            <a:pPr>
              <a:spcBef>
                <a:spcPts val="1400"/>
              </a:spcBef>
            </a:pPr>
            <a:r>
              <a:rPr lang="en-US"/>
              <a:t>The Decision tree classifier is the best machine learning algorithm for this task.</a:t>
            </a:r>
          </a:p>
          <a:p>
            <a:pPr>
              <a:spcBef>
                <a:spcPts val="1400"/>
              </a:spcBef>
            </a:pP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75000"/>
                    <a:lumOff val="25000"/>
                  </a:schemeClr>
                </a:solidFill>
              </a:rPr>
              <a:pPr>
                <a:spcAft>
                  <a:spcPts val="600"/>
                </a:spcAft>
              </a:pPr>
              <a:t>40</a:t>
            </a:fld>
            <a:endParaRPr lang="en-US">
              <a:solidFill>
                <a:schemeClr val="tx1">
                  <a:lumMod val="75000"/>
                  <a:lumOff val="25000"/>
                </a:schemeClr>
              </a:solidFill>
            </a:endParaRPr>
          </a:p>
        </p:txBody>
      </p:sp>
    </p:spTree>
    <p:extLst>
      <p:ext uri="{BB962C8B-B14F-4D97-AF65-F5344CB8AC3E}">
        <p14:creationId xmlns:p14="http://schemas.microsoft.com/office/powerpoint/2010/main" val="1606769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597AE-FF5C-7DAD-A727-EED4ED1C3C94}"/>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Thank you!</a:t>
            </a:r>
          </a:p>
        </p:txBody>
      </p:sp>
      <p:pic>
        <p:nvPicPr>
          <p:cNvPr id="6" name="Graphic 5" descr="Handshake">
            <a:extLst>
              <a:ext uri="{FF2B5EF4-FFF2-40B4-BE49-F238E27FC236}">
                <a16:creationId xmlns:a16="http://schemas.microsoft.com/office/drawing/2014/main" id="{00B833D6-D5F9-9B8E-12FF-E7C4A302C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7" name="Straight Connector 16">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0D1FC6-352C-4C7D-825F-C4E2F6A8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541AFC2C-CD98-4478-AB71-1A864026D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61040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CFC641C-F72D-8673-F973-C45CCD45004A}"/>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a:r>
              <a:rPr lang="en-US" sz="8000" dirty="0">
                <a:solidFill>
                  <a:schemeClr val="tx1">
                    <a:lumMod val="85000"/>
                    <a:lumOff val="15000"/>
                  </a:schemeClr>
                </a:solidFill>
              </a:rPr>
              <a:t>Methodology</a:t>
            </a:r>
          </a:p>
        </p:txBody>
      </p:sp>
      <p:sp>
        <p:nvSpPr>
          <p:cNvPr id="28" name="Rectangle 2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4820"/>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45" name="Rectangle 44">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a:solidFill>
                  <a:srgbClr val="FFFFFF"/>
                </a:solidFill>
                <a:latin typeface="+mj-lt"/>
                <a:ea typeface="+mj-ea"/>
                <a:cs typeface="+mj-cs"/>
              </a:rPr>
              <a:t>Methodology</a:t>
            </a:r>
          </a:p>
        </p:txBody>
      </p:sp>
      <p:sp>
        <p:nvSpPr>
          <p:cNvPr id="47" name="Rectangle 46">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defTabSz="457200">
              <a:spcAft>
                <a:spcPts val="600"/>
              </a:spcAft>
            </a:pPr>
            <a:fld id="{5075537C-CA84-1446-933C-8E9D027F9201}" type="slidenum">
              <a:rPr lang="en-US">
                <a:solidFill>
                  <a:schemeClr val="tx2"/>
                </a:solidFill>
              </a:rPr>
              <a:pPr defTabSz="457200">
                <a:spcAft>
                  <a:spcPts val="600"/>
                </a:spcAft>
              </a:pPr>
              <a:t>6</a:t>
            </a:fld>
            <a:endParaRPr lang="en-US">
              <a:solidFill>
                <a:schemeClr val="tx2"/>
              </a:solidFill>
            </a:endParaRPr>
          </a:p>
        </p:txBody>
      </p:sp>
      <p:graphicFrame>
        <p:nvGraphicFramePr>
          <p:cNvPr id="48" name="Content Placeholder 2">
            <a:extLst>
              <a:ext uri="{FF2B5EF4-FFF2-40B4-BE49-F238E27FC236}">
                <a16:creationId xmlns:a16="http://schemas.microsoft.com/office/drawing/2014/main" id="{D92F37F0-A721-1A2F-BAB3-1CD914DD5AF8}"/>
              </a:ext>
            </a:extLst>
          </p:cNvPr>
          <p:cNvGraphicFramePr/>
          <p:nvPr>
            <p:extLst>
              <p:ext uri="{D42A27DB-BD31-4B8C-83A1-F6EECF244321}">
                <p14:modId xmlns:p14="http://schemas.microsoft.com/office/powerpoint/2010/main" val="310062536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181601" y="634946"/>
            <a:ext cx="636814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5400" spc="-50">
                <a:solidFill>
                  <a:srgbClr val="315F92"/>
                </a:solidFill>
                <a:latin typeface="+mj-lt"/>
                <a:ea typeface="+mj-ea"/>
                <a:cs typeface="+mj-cs"/>
              </a:rPr>
              <a:t>Data Collection</a:t>
            </a:r>
          </a:p>
        </p:txBody>
      </p:sp>
      <p:pic>
        <p:nvPicPr>
          <p:cNvPr id="14" name="Picture 13">
            <a:extLst>
              <a:ext uri="{FF2B5EF4-FFF2-40B4-BE49-F238E27FC236}">
                <a16:creationId xmlns:a16="http://schemas.microsoft.com/office/drawing/2014/main" id="{29EFFFAC-B069-63EA-D761-3FF3120B0A55}"/>
              </a:ext>
            </a:extLst>
          </p:cNvPr>
          <p:cNvPicPr>
            <a:picLocks noChangeAspect="1"/>
          </p:cNvPicPr>
          <p:nvPr/>
        </p:nvPicPr>
        <p:blipFill rotWithShape="1">
          <a:blip r:embed="rId2"/>
          <a:srcRect l="16937" r="44956"/>
          <a:stretch/>
        </p:blipFill>
        <p:spPr>
          <a:xfrm>
            <a:off x="20" y="-12128"/>
            <a:ext cx="4654276" cy="6870127"/>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81601" y="2198914"/>
            <a:ext cx="6368142" cy="3670180"/>
          </a:xfrm>
          <a:prstGeom prst="rect">
            <a:avLst/>
          </a:prstGeom>
        </p:spPr>
        <p:txBody>
          <a:bodyPr vert="horz" lIns="0" tIns="45720" rIns="0" bIns="45720" rtlCol="0">
            <a:normAutofit/>
          </a:bodyPr>
          <a:lstStyle/>
          <a:p>
            <a:pPr>
              <a:spcBef>
                <a:spcPts val="1400"/>
              </a:spcBef>
            </a:pPr>
            <a:r>
              <a:rPr lang="en-US" sz="1500"/>
              <a:t>The data was collected using various methods</a:t>
            </a:r>
          </a:p>
          <a:p>
            <a:pPr lvl="1">
              <a:spcBef>
                <a:spcPts val="1400"/>
              </a:spcBef>
              <a:buFont typeface="Calibri" panose="020F0502020204030204" pitchFamily="34" charset="0"/>
              <a:buChar char="-"/>
            </a:pPr>
            <a:r>
              <a:rPr lang="en-US" sz="1500"/>
              <a:t>Data collection was done using get request to the SpaceX API.</a:t>
            </a:r>
          </a:p>
          <a:p>
            <a:pPr lvl="1">
              <a:spcBef>
                <a:spcPts val="1400"/>
              </a:spcBef>
              <a:buFont typeface="Calibri" panose="020F0502020204030204" pitchFamily="34" charset="0"/>
              <a:buChar char="-"/>
            </a:pPr>
            <a:r>
              <a:rPr lang="en-US" sz="1500"/>
              <a:t>Next, we decoded the response content as a Json using .json() function call and turn it into a pandas dataframe using .json_normalize().</a:t>
            </a:r>
          </a:p>
          <a:p>
            <a:pPr lvl="1">
              <a:spcBef>
                <a:spcPts val="1400"/>
              </a:spcBef>
              <a:buFont typeface="Calibri" panose="020F0502020204030204" pitchFamily="34" charset="0"/>
              <a:buChar char="-"/>
            </a:pPr>
            <a:r>
              <a:rPr lang="en-US" sz="1500"/>
              <a:t>We then cleaned the data, checked for missing values and fill in missing values where necessary.</a:t>
            </a:r>
          </a:p>
          <a:p>
            <a:pPr lvl="1">
              <a:spcBef>
                <a:spcPts val="1400"/>
              </a:spcBef>
              <a:buFont typeface="Calibri" panose="020F0502020204030204" pitchFamily="34" charset="0"/>
              <a:buChar char="-"/>
            </a:pPr>
            <a:r>
              <a:rPr lang="en-US" sz="1500"/>
              <a:t>In addition, we performed web scraping from Wikipedia for Falcon 9 launch records with BeautifulSoup. </a:t>
            </a:r>
          </a:p>
          <a:p>
            <a:pPr lvl="1">
              <a:spcBef>
                <a:spcPts val="1400"/>
              </a:spcBef>
              <a:buFont typeface="Calibri" panose="020F0502020204030204" pitchFamily="34" charset="0"/>
              <a:buChar char="-"/>
            </a:pPr>
            <a:r>
              <a:rPr lang="en-US" sz="1500"/>
              <a:t>The objective was to extract the launch records as HTML table, parse the table and convert it to a pandas dataframe for future analysis.</a:t>
            </a:r>
          </a:p>
          <a:p>
            <a:pPr lvl="1">
              <a:spcBef>
                <a:spcPts val="1400"/>
              </a:spcBef>
              <a:buFont typeface="Calibri" panose="020F0502020204030204" pitchFamily="34" charset="0"/>
              <a:buChar char="-"/>
            </a:pPr>
            <a:endParaRPr lang="en-US" sz="1500"/>
          </a:p>
          <a:p>
            <a:pPr marL="0" indent="0">
              <a:buFont typeface="Calibri" panose="020F0502020204030204" pitchFamily="34" charset="0"/>
              <a:buNone/>
            </a:pPr>
            <a:endParaRPr lang="en-US" sz="15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75000"/>
                    <a:lumOff val="25000"/>
                  </a:schemeClr>
                </a:solidFill>
              </a:rPr>
              <a:pPr>
                <a:spcAft>
                  <a:spcPts val="600"/>
                </a:spcAft>
              </a:pPr>
              <a:t>7</a:t>
            </a:fld>
            <a:endParaRPr lang="en-US">
              <a:solidFill>
                <a:schemeClr val="tx1">
                  <a:lumMod val="75000"/>
                  <a:lumOff val="25000"/>
                </a:schemeClr>
              </a:solidFill>
            </a:endParaRPr>
          </a:p>
        </p:txBody>
      </p:sp>
    </p:spTree>
    <p:extLst>
      <p:ext uri="{BB962C8B-B14F-4D97-AF65-F5344CB8AC3E}">
        <p14:creationId xmlns:p14="http://schemas.microsoft.com/office/powerpoint/2010/main" val="311860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BA571E-F288-C82E-11E7-28A20A0D8672}"/>
              </a:ext>
            </a:extLst>
          </p:cNvPr>
          <p:cNvSpPr>
            <a:spLocks noGrp="1"/>
          </p:cNvSpPr>
          <p:nvPr>
            <p:ph type="title"/>
          </p:nvPr>
        </p:nvSpPr>
        <p:spPr/>
        <p:txBody>
          <a:bodyPr/>
          <a:lstStyle/>
          <a:p>
            <a:r>
              <a:rPr lang="en-US" dirty="0">
                <a:solidFill>
                  <a:srgbClr val="0B49CB"/>
                </a:solidFill>
                <a:latin typeface="Abadi"/>
              </a:rPr>
              <a:t>Data Collection – SpaceX API</a:t>
            </a:r>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dirty="0">
                <a:solidFill>
                  <a:schemeClr val="accent3">
                    <a:lumMod val="25000"/>
                  </a:schemeClr>
                </a:solidFill>
              </a:rPr>
              <a:t>We used the get request to the SpaceX API to collect data, clean the requested data and did some basic data wrangling and formatting.</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The link to the notebook is </a:t>
            </a:r>
            <a:r>
              <a:rPr lang="en-US" dirty="0" err="1">
                <a:hlinkClick r:id="rId2"/>
              </a:rPr>
              <a:t>finalassignment</a:t>
            </a:r>
            <a:r>
              <a:rPr lang="en-US" dirty="0">
                <a:hlinkClick r:id="rId2"/>
              </a:rPr>
              <a:t>/Week1_DataCollectionAPILab.ipynb at Capstone · </a:t>
            </a:r>
            <a:r>
              <a:rPr lang="en-US" dirty="0" err="1">
                <a:hlinkClick r:id="rId2"/>
              </a:rPr>
              <a:t>adatcher</a:t>
            </a:r>
            <a:r>
              <a:rPr lang="en-US" dirty="0">
                <a:hlinkClick r:id="rId2"/>
              </a:rPr>
              <a:t>/</a:t>
            </a:r>
            <a:r>
              <a:rPr lang="en-US" dirty="0" err="1">
                <a:hlinkClick r:id="rId2"/>
              </a:rPr>
              <a:t>finalassignment</a:t>
            </a:r>
            <a:r>
              <a:rPr lang="en-US" dirty="0">
                <a:hlinkClick r:id="rId2"/>
              </a:rPr>
              <a:t> (github.com)</a:t>
            </a:r>
            <a:endParaRPr lang="en-US" dirty="0"/>
          </a:p>
          <a:p>
            <a:endParaRPr lang="en-US" dirty="0"/>
          </a:p>
        </p:txBody>
      </p:sp>
      <p:sp>
        <p:nvSpPr>
          <p:cNvPr id="8" name="Content Placeholder 7">
            <a:extLst>
              <a:ext uri="{FF2B5EF4-FFF2-40B4-BE49-F238E27FC236}">
                <a16:creationId xmlns:a16="http://schemas.microsoft.com/office/drawing/2014/main" id="{8BDDF597-2614-FFC5-C51A-F681E015F0D4}"/>
              </a:ext>
            </a:extLst>
          </p:cNvPr>
          <p:cNvSpPr>
            <a:spLocks noGrp="1"/>
          </p:cNvSpPr>
          <p:nvPr>
            <p:ph sz="half" idx="2"/>
          </p:nvPr>
        </p:nvSpPr>
        <p:spPr/>
        <p:txBody>
          <a:bodyPr>
            <a:normAutofit fontScale="85000" lnSpcReduction="20000"/>
          </a:bodyPr>
          <a:lstStyle/>
          <a:p>
            <a:pPr algn="ctr"/>
            <a:r>
              <a:rPr lang="en-US" u="sng" dirty="0">
                <a:effectLst>
                  <a:outerShdw blurRad="38100" dist="38100" dir="2700000" algn="tl">
                    <a:srgbClr val="000000">
                      <a:alpha val="43137"/>
                    </a:srgbClr>
                  </a:outerShdw>
                </a:effectLst>
              </a:rPr>
              <a:t>Steps</a:t>
            </a:r>
          </a:p>
          <a:p>
            <a:pPr algn="ctr">
              <a:buFont typeface="Wingdings" panose="05000000000000000000" pitchFamily="2" charset="2"/>
              <a:buChar char="Ø"/>
            </a:pPr>
            <a:r>
              <a:rPr lang="en-US" b="1" dirty="0"/>
              <a:t>Request data </a:t>
            </a:r>
            <a:r>
              <a:rPr lang="en-US" dirty="0"/>
              <a:t>from SpaceX API (rocket launch data)</a:t>
            </a:r>
          </a:p>
          <a:p>
            <a:pPr algn="ctr">
              <a:buFont typeface="Wingdings" panose="05000000000000000000" pitchFamily="2" charset="2"/>
              <a:buChar char="Ø"/>
            </a:pPr>
            <a:r>
              <a:rPr lang="en-US" b="1" dirty="0"/>
              <a:t>Decode response </a:t>
            </a:r>
            <a:r>
              <a:rPr lang="en-US" dirty="0"/>
              <a:t>using .</a:t>
            </a:r>
            <a:r>
              <a:rPr lang="en-US" dirty="0" err="1"/>
              <a:t>json</a:t>
            </a:r>
            <a:r>
              <a:rPr lang="en-US" dirty="0"/>
              <a:t>() and convert to a </a:t>
            </a:r>
            <a:r>
              <a:rPr lang="en-US" dirty="0" err="1"/>
              <a:t>dataframe</a:t>
            </a:r>
            <a:r>
              <a:rPr lang="en-US" dirty="0"/>
              <a:t> using .</a:t>
            </a:r>
            <a:r>
              <a:rPr lang="en-US" dirty="0" err="1"/>
              <a:t>json_normalize</a:t>
            </a:r>
            <a:r>
              <a:rPr lang="en-US" dirty="0"/>
              <a:t>()</a:t>
            </a:r>
          </a:p>
          <a:p>
            <a:pPr algn="ctr">
              <a:buFont typeface="Wingdings" panose="05000000000000000000" pitchFamily="2" charset="2"/>
              <a:buChar char="Ø"/>
            </a:pPr>
            <a:r>
              <a:rPr lang="en-US" b="1" dirty="0"/>
              <a:t>Request information </a:t>
            </a:r>
            <a:r>
              <a:rPr lang="en-US" dirty="0"/>
              <a:t>about the launches from SpaceX API using custom functions</a:t>
            </a:r>
          </a:p>
          <a:p>
            <a:pPr algn="ctr">
              <a:buFont typeface="Wingdings" panose="05000000000000000000" pitchFamily="2" charset="2"/>
              <a:buChar char="Ø"/>
            </a:pPr>
            <a:r>
              <a:rPr lang="en-US" b="1" dirty="0"/>
              <a:t>Create dictionary </a:t>
            </a:r>
            <a:r>
              <a:rPr lang="en-US" dirty="0"/>
              <a:t>from the data</a:t>
            </a:r>
          </a:p>
          <a:p>
            <a:pPr algn="ctr">
              <a:buFont typeface="Wingdings" panose="05000000000000000000" pitchFamily="2" charset="2"/>
              <a:buChar char="Ø"/>
            </a:pPr>
            <a:r>
              <a:rPr lang="en-US" b="1" dirty="0"/>
              <a:t>Create </a:t>
            </a:r>
            <a:r>
              <a:rPr lang="en-US" b="1" dirty="0" err="1"/>
              <a:t>dataframe</a:t>
            </a:r>
            <a:r>
              <a:rPr lang="en-US" b="1" dirty="0"/>
              <a:t> </a:t>
            </a:r>
            <a:r>
              <a:rPr lang="en-US" dirty="0"/>
              <a:t>from the dictionary</a:t>
            </a:r>
          </a:p>
          <a:p>
            <a:pPr algn="ctr">
              <a:buFont typeface="Wingdings" panose="05000000000000000000" pitchFamily="2" charset="2"/>
              <a:buChar char="Ø"/>
            </a:pPr>
            <a:r>
              <a:rPr lang="en-US" b="1" dirty="0"/>
              <a:t>Filter </a:t>
            </a:r>
            <a:r>
              <a:rPr lang="en-US" b="1" dirty="0" err="1"/>
              <a:t>dataframe</a:t>
            </a:r>
            <a:r>
              <a:rPr lang="en-US" b="1" dirty="0"/>
              <a:t> </a:t>
            </a:r>
            <a:r>
              <a:rPr lang="en-US" dirty="0"/>
              <a:t>to contain only Falcon 9 launches</a:t>
            </a:r>
          </a:p>
          <a:p>
            <a:pPr algn="ctr">
              <a:buFont typeface="Wingdings" panose="05000000000000000000" pitchFamily="2" charset="2"/>
              <a:buChar char="Ø"/>
            </a:pPr>
            <a:r>
              <a:rPr lang="en-US" b="1" dirty="0"/>
              <a:t>Replace missing values </a:t>
            </a:r>
            <a:r>
              <a:rPr lang="en-US" dirty="0"/>
              <a:t>of Payload Mass with calculated .mean()</a:t>
            </a:r>
          </a:p>
          <a:p>
            <a:pPr algn="ctr">
              <a:buFont typeface="Wingdings" panose="05000000000000000000" pitchFamily="2" charset="2"/>
              <a:buChar char="Ø"/>
            </a:pPr>
            <a:r>
              <a:rPr lang="en-US" b="1" dirty="0"/>
              <a:t>Export data </a:t>
            </a:r>
            <a:r>
              <a:rPr lang="en-US" dirty="0"/>
              <a:t>to csv file</a:t>
            </a:r>
          </a:p>
          <a:p>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Tree>
    <p:extLst>
      <p:ext uri="{BB962C8B-B14F-4D97-AF65-F5344CB8AC3E}">
        <p14:creationId xmlns:p14="http://schemas.microsoft.com/office/powerpoint/2010/main" val="338634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C9979F-7B7B-8614-BA34-E1A43B029072}"/>
              </a:ext>
            </a:extLst>
          </p:cNvPr>
          <p:cNvSpPr>
            <a:spLocks noGrp="1"/>
          </p:cNvSpPr>
          <p:nvPr>
            <p:ph type="title"/>
          </p:nvPr>
        </p:nvSpPr>
        <p:spPr/>
        <p:txBody>
          <a:bodyPr/>
          <a:lstStyle/>
          <a:p>
            <a:r>
              <a:rPr lang="en-US" dirty="0">
                <a:solidFill>
                  <a:srgbClr val="0B49CB"/>
                </a:solidFill>
                <a:latin typeface="Abadi"/>
              </a:rPr>
              <a:t>Data Collection - Scraping</a:t>
            </a:r>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err="1">
                <a:hlinkClick r:id="rId2"/>
              </a:rPr>
              <a:t>finalassignment</a:t>
            </a:r>
            <a:r>
              <a:rPr lang="en-US" sz="2000" dirty="0">
                <a:hlinkClick r:id="rId2"/>
              </a:rPr>
              <a:t>/Week1_DataCollectionWebScraping.ipynb at Capstone · </a:t>
            </a:r>
            <a:r>
              <a:rPr lang="en-US" sz="2000" dirty="0" err="1">
                <a:hlinkClick r:id="rId2"/>
              </a:rPr>
              <a:t>adatcher</a:t>
            </a:r>
            <a:r>
              <a:rPr lang="en-US" sz="2000" dirty="0">
                <a:hlinkClick r:id="rId2"/>
              </a:rPr>
              <a:t>/</a:t>
            </a:r>
            <a:r>
              <a:rPr lang="en-US" sz="2000" dirty="0" err="1">
                <a:hlinkClick r:id="rId2"/>
              </a:rPr>
              <a:t>finalassignment</a:t>
            </a:r>
            <a:r>
              <a:rPr lang="en-US" sz="2000" dirty="0">
                <a:hlinkClick r:id="rId2"/>
              </a:rPr>
              <a:t> (github.com)</a:t>
            </a:r>
            <a:endParaRPr lang="en-US" sz="2200" dirty="0">
              <a:solidFill>
                <a:schemeClr val="accent3">
                  <a:lumMod val="25000"/>
                </a:schemeClr>
              </a:solidFill>
              <a:latin typeface="Abadi" panose="020B0604020104020204" pitchFamily="34" charset="0"/>
            </a:endParaRPr>
          </a:p>
        </p:txBody>
      </p:sp>
      <p:sp>
        <p:nvSpPr>
          <p:cNvPr id="8" name="Content Placeholder 7">
            <a:extLst>
              <a:ext uri="{FF2B5EF4-FFF2-40B4-BE49-F238E27FC236}">
                <a16:creationId xmlns:a16="http://schemas.microsoft.com/office/drawing/2014/main" id="{C42DBB70-FAC0-3984-5CAE-9C33CC0FD30D}"/>
              </a:ext>
            </a:extLst>
          </p:cNvPr>
          <p:cNvSpPr>
            <a:spLocks noGrp="1"/>
          </p:cNvSpPr>
          <p:nvPr>
            <p:ph sz="half" idx="2"/>
          </p:nvPr>
        </p:nvSpPr>
        <p:spPr/>
        <p:txBody>
          <a:bodyPr>
            <a:normAutofit/>
          </a:bodyPr>
          <a:lstStyle/>
          <a:p>
            <a:pPr marL="0" indent="0" algn="ctr">
              <a:buNone/>
            </a:pPr>
            <a:r>
              <a:rPr lang="en-US" u="sng" dirty="0">
                <a:effectLst>
                  <a:outerShdw blurRad="38100" dist="38100" dir="2700000" algn="tl">
                    <a:srgbClr val="000000">
                      <a:alpha val="43137"/>
                    </a:srgbClr>
                  </a:outerShdw>
                </a:effectLst>
              </a:rPr>
              <a:t>Steps</a:t>
            </a:r>
          </a:p>
          <a:p>
            <a:pPr algn="ctr">
              <a:buFont typeface="Wingdings" panose="05000000000000000000" pitchFamily="2" charset="2"/>
              <a:buChar char="Ø"/>
            </a:pPr>
            <a:r>
              <a:rPr lang="en-US" b="1" dirty="0"/>
              <a:t>Request data </a:t>
            </a:r>
            <a:r>
              <a:rPr lang="en-US" dirty="0"/>
              <a:t>from Wikipedia</a:t>
            </a:r>
          </a:p>
          <a:p>
            <a:pPr algn="ctr">
              <a:buFont typeface="Wingdings" panose="05000000000000000000" pitchFamily="2" charset="2"/>
              <a:buChar char="Ø"/>
            </a:pPr>
            <a:r>
              <a:rPr lang="en-US" b="1" dirty="0"/>
              <a:t>Create </a:t>
            </a:r>
            <a:r>
              <a:rPr lang="en-US" b="1" dirty="0" err="1"/>
              <a:t>BeautifulSoup</a:t>
            </a:r>
            <a:r>
              <a:rPr lang="en-US" b="1" dirty="0"/>
              <a:t> object</a:t>
            </a:r>
            <a:endParaRPr lang="en-US" dirty="0"/>
          </a:p>
          <a:p>
            <a:pPr algn="ctr">
              <a:buFont typeface="Wingdings" panose="05000000000000000000" pitchFamily="2" charset="2"/>
              <a:buChar char="Ø"/>
            </a:pPr>
            <a:r>
              <a:rPr lang="en-US" b="1" dirty="0"/>
              <a:t>Extract column names</a:t>
            </a:r>
            <a:endParaRPr lang="en-US" dirty="0"/>
          </a:p>
          <a:p>
            <a:pPr algn="ctr">
              <a:buFont typeface="Wingdings" panose="05000000000000000000" pitchFamily="2" charset="2"/>
              <a:buChar char="Ø"/>
            </a:pPr>
            <a:r>
              <a:rPr lang="en-US" b="1" dirty="0"/>
              <a:t>Collect data </a:t>
            </a:r>
            <a:r>
              <a:rPr lang="en-US" dirty="0"/>
              <a:t>from parsing HTML tables</a:t>
            </a:r>
          </a:p>
          <a:p>
            <a:pPr algn="ctr">
              <a:buFont typeface="Wingdings" panose="05000000000000000000" pitchFamily="2" charset="2"/>
              <a:buChar char="Ø"/>
            </a:pPr>
            <a:r>
              <a:rPr lang="en-US" b="1" dirty="0"/>
              <a:t>Create dictionary </a:t>
            </a:r>
            <a:r>
              <a:rPr lang="en-US" dirty="0"/>
              <a:t>from the data</a:t>
            </a:r>
          </a:p>
          <a:p>
            <a:pPr algn="ctr">
              <a:buFont typeface="Wingdings" panose="05000000000000000000" pitchFamily="2" charset="2"/>
              <a:buChar char="Ø"/>
            </a:pPr>
            <a:r>
              <a:rPr lang="en-US" b="1" dirty="0"/>
              <a:t>Create </a:t>
            </a:r>
            <a:r>
              <a:rPr lang="en-US" b="1" dirty="0" err="1"/>
              <a:t>dataframe</a:t>
            </a:r>
            <a:r>
              <a:rPr lang="en-US" b="1" dirty="0"/>
              <a:t> </a:t>
            </a:r>
            <a:r>
              <a:rPr lang="en-US" dirty="0"/>
              <a:t>from the dictionary</a:t>
            </a:r>
          </a:p>
          <a:p>
            <a:pPr algn="ctr">
              <a:buFont typeface="Wingdings" panose="05000000000000000000" pitchFamily="2" charset="2"/>
              <a:buChar char="Ø"/>
            </a:pPr>
            <a:r>
              <a:rPr lang="en-US" b="1" dirty="0"/>
              <a:t>Export data </a:t>
            </a:r>
            <a:r>
              <a:rPr lang="en-US" dirty="0"/>
              <a:t>to csv file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4657480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2056</TotalTime>
  <Words>1974</Words>
  <Application>Microsoft Office PowerPoint</Application>
  <PresentationFormat>Widescreen</PresentationFormat>
  <Paragraphs>265</Paragraphs>
  <Slides>41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Abadi</vt:lpstr>
      <vt:lpstr>Arial</vt:lpstr>
      <vt:lpstr>Calibri</vt:lpstr>
      <vt:lpstr>Calibri Light</vt:lpstr>
      <vt:lpstr>Courier New</vt:lpstr>
      <vt:lpstr>IBM Plex Mono SemiBold</vt:lpstr>
      <vt:lpstr>Wingdings</vt:lpstr>
      <vt:lpstr>Custom Design</vt:lpstr>
      <vt:lpstr>Retrospect</vt:lpstr>
      <vt:lpstr>PowerPoint Presentation</vt:lpstr>
      <vt:lpstr>PowerPoint Presentation</vt:lpstr>
      <vt:lpstr>Executive Summary</vt:lpstr>
      <vt:lpstr>PowerPoint Presentation</vt:lpstr>
      <vt:lpstr>Methodology</vt:lpstr>
      <vt:lpstr>PowerPoint Presentation</vt:lpstr>
      <vt:lpstr>PowerPoint Presentation</vt:lpstr>
      <vt:lpstr>Data Collection – SpaceX API</vt:lpstr>
      <vt:lpstr>Data Collection - Scraping</vt:lpstr>
      <vt:lpstr>Data Wrangling</vt:lpstr>
      <vt:lpstr>EDA with Data Visualization</vt:lpstr>
      <vt:lpstr>EDA with SQL</vt:lpstr>
      <vt:lpstr>Map with Folium</vt:lpstr>
      <vt:lpstr>Build a Dashboard with Plotly Dash</vt:lpstr>
      <vt:lpstr>Predictive Analysis (Classification)</vt:lpstr>
      <vt:lpstr>Insights Drawn from EDA</vt:lpstr>
      <vt:lpstr>Flight Number vs. Launch Site</vt:lpstr>
      <vt:lpstr>Payload vs. Launch Site</vt:lpstr>
      <vt:lpstr>Success Rate by Orbit</vt:lpstr>
      <vt:lpstr>Flight Number vs. Orbit</vt:lpstr>
      <vt:lpstr>Payload vs. Orbit</vt:lpstr>
      <vt:lpstr>Launch Success Yearly Trend</vt:lpstr>
      <vt:lpstr>All Launch Site Names</vt:lpstr>
      <vt:lpstr>Launch Site Starting w/ CCA</vt:lpstr>
      <vt:lpstr>Total Payload Mass • 45,596 kg (total) carried by boosters launched by NASA (CRS)</vt:lpstr>
      <vt:lpstr>Landing &amp; Mission Info</vt:lpstr>
      <vt:lpstr>Boosters Carried Maximum Payload</vt:lpstr>
      <vt:lpstr>2015 Launch Records</vt:lpstr>
      <vt:lpstr>Rank Landing Outcomes Between 2010-06-04 and 2017-03-20</vt:lpstr>
      <vt:lpstr>Launch Sites Proximity Analysis</vt:lpstr>
      <vt:lpstr>PowerPoint Presentation</vt:lpstr>
      <vt:lpstr>PowerPoint Presentation</vt:lpstr>
      <vt:lpstr>PowerPoint Presentation</vt:lpstr>
      <vt:lpstr>Build a Dashboard with Plotly Dash</vt:lpstr>
      <vt:lpstr>Launch Success by Site</vt:lpstr>
      <vt:lpstr>Launch Success (KSC LC-29A)</vt:lpstr>
      <vt:lpstr>Predictive Analysis (Classification)</vt:lpstr>
      <vt:lpstr>Classification Accuracy</vt:lpstr>
      <vt:lpstr>Confusion Matrix</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Angela Datcher</cp:lastModifiedBy>
  <cp:revision>199</cp:revision>
  <dcterms:created xsi:type="dcterms:W3CDTF">2021-04-29T18:58:34Z</dcterms:created>
  <dcterms:modified xsi:type="dcterms:W3CDTF">2024-03-01T17:15:35Z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